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4" r:id="rId3"/>
    <p:sldId id="291" r:id="rId4"/>
    <p:sldId id="258" r:id="rId5"/>
    <p:sldId id="278" r:id="rId6"/>
    <p:sldId id="276" r:id="rId7"/>
    <p:sldId id="261" r:id="rId8"/>
    <p:sldId id="283" r:id="rId9"/>
    <p:sldId id="292" r:id="rId10"/>
    <p:sldId id="266" r:id="rId11"/>
    <p:sldId id="274" r:id="rId12"/>
    <p:sldId id="27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54FDA-1C99-4CB2-8F2F-5D6D71F6E269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1127E-3BFE-40EF-B954-B7E00A4D337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4932-9E7A-4696-A6CD-3F7C0FD1045A}" type="datetimeFigureOut">
              <a:rPr lang="pl-PL" smtClean="0"/>
              <a:pPr/>
              <a:t>03.10.2024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3A99-D79E-4040-BDB5-0A35F3C60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Informacja o działalności</a:t>
            </a:r>
            <a:br>
              <a:rPr lang="pl-PL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 Przedszkola w Skopaniu</a:t>
            </a:r>
            <a:br>
              <a:rPr lang="pl-PL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 w roku szkolnym 2023/2024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jlomb\Desktop\441951081_834194618231106_821090143975429015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256584" cy="41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97206" y="3270446"/>
            <a:ext cx="3240360" cy="548680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Mobilne Planetarium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12160" y="3356992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Warsztaty pszczelarskie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69922" y="626462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Warsztaty owocowe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jlomb\Desktop\Planetariu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304257" cy="25200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436096" y="623731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„W świecie doświadczeń”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63491" y="155809"/>
            <a:ext cx="41067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b="1" dirty="0">
                <a:latin typeface="Times New Roman" pitchFamily="18" charset="0"/>
                <a:cs typeface="Times New Roman" pitchFamily="18" charset="0"/>
              </a:rPr>
              <a:t>WARSZTATY DLA DZIECI</a:t>
            </a:r>
            <a:endParaRPr lang="pl-PL" sz="2500" b="1" dirty="0"/>
          </a:p>
        </p:txBody>
      </p:sp>
      <p:sp>
        <p:nvSpPr>
          <p:cNvPr id="4" name="Prostokąt 3"/>
          <p:cNvSpPr/>
          <p:nvPr/>
        </p:nvSpPr>
        <p:spPr>
          <a:xfrm>
            <a:off x="3083436" y="3409992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Mobilna Filharmonia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71800" y="623731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Spotkanie z policjantem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jlomb\Desktop\448597508_373150265877916_161547581832134203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2520000" cy="2520000"/>
          </a:xfrm>
          <a:prstGeom prst="rect">
            <a:avLst/>
          </a:prstGeom>
          <a:noFill/>
        </p:spPr>
      </p:pic>
      <p:pic>
        <p:nvPicPr>
          <p:cNvPr id="4099" name="Picture 3" descr="C:\Users\jlomb\Desktop\448307457_983260250166354_216279835595789722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520000" cy="2520000"/>
          </a:xfrm>
          <a:prstGeom prst="rect">
            <a:avLst/>
          </a:prstGeom>
          <a:noFill/>
        </p:spPr>
      </p:pic>
      <p:pic>
        <p:nvPicPr>
          <p:cNvPr id="4100" name="Picture 4" descr="C:\Users\jlomb\Desktop\449166526_932215251989106_315369322639680296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3120000" cy="2340000"/>
          </a:xfrm>
          <a:prstGeom prst="rect">
            <a:avLst/>
          </a:prstGeom>
          <a:noFill/>
        </p:spPr>
      </p:pic>
      <p:pic>
        <p:nvPicPr>
          <p:cNvPr id="4101" name="Picture 5" descr="C:\Users\jlomb\Desktop\448975556_869575268524812_413444493619106678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1890000" cy="2520000"/>
          </a:xfrm>
          <a:prstGeom prst="rect">
            <a:avLst/>
          </a:prstGeom>
          <a:noFill/>
        </p:spPr>
      </p:pic>
      <p:pic>
        <p:nvPicPr>
          <p:cNvPr id="4102" name="Picture 6" descr="C:\Users\jlomb\Desktop\441951100_987673696230773_6419312309396223755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-351864" y="294295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Fabryka Zabawy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975648" y="30689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Kino Nawigator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324544" y="645789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Fabryka Bombek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940152" y="645789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Państwowa Straż Pożarna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75856" y="188640"/>
            <a:ext cx="21242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b="1" dirty="0">
                <a:latin typeface="Times New Roman" pitchFamily="18" charset="0"/>
                <a:cs typeface="Times New Roman" pitchFamily="18" charset="0"/>
              </a:rPr>
              <a:t>WYCIECZKI</a:t>
            </a:r>
            <a:endParaRPr lang="pl-PL" sz="25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915816" y="64578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Fly Park w Mielcu</a:t>
            </a:r>
          </a:p>
        </p:txBody>
      </p:sp>
      <p:pic>
        <p:nvPicPr>
          <p:cNvPr id="2050" name="Picture 2" descr="C:\Users\jlomb\Desktop\449346937_3718313055123082_20064475963436270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160000" cy="2880000"/>
          </a:xfrm>
          <a:prstGeom prst="rect">
            <a:avLst/>
          </a:prstGeom>
          <a:noFill/>
        </p:spPr>
      </p:pic>
      <p:pic>
        <p:nvPicPr>
          <p:cNvPr id="2051" name="Picture 3" descr="C:\Users\jlomb\Desktop\448797439_1142232767006279_66587195861746365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73016"/>
            <a:ext cx="2160000" cy="2880000"/>
          </a:xfrm>
          <a:prstGeom prst="rect">
            <a:avLst/>
          </a:prstGeom>
          <a:noFill/>
        </p:spPr>
      </p:pic>
      <p:pic>
        <p:nvPicPr>
          <p:cNvPr id="2052" name="Picture 4" descr="C:\Users\jlomb\Desktop\448757551_2739088256264463_54429997951436983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880000" cy="2880000"/>
          </a:xfrm>
          <a:prstGeom prst="rect">
            <a:avLst/>
          </a:prstGeom>
          <a:noFill/>
        </p:spPr>
      </p:pic>
      <p:pic>
        <p:nvPicPr>
          <p:cNvPr id="2053" name="Picture 5" descr="C:\Users\jlomb\Desktop\448310346_459542563478162_136580033720415070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2880000" cy="2160000"/>
          </a:xfrm>
          <a:prstGeom prst="rect">
            <a:avLst/>
          </a:prstGeom>
          <a:noFill/>
        </p:spPr>
      </p:pic>
      <p:pic>
        <p:nvPicPr>
          <p:cNvPr id="2055" name="Picture 7" descr="C:\Users\jlomb\Desktop\448689338_494049729963010_813226226283718470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48680"/>
            <a:ext cx="1890000" cy="2520000"/>
          </a:xfrm>
          <a:prstGeom prst="rect">
            <a:avLst/>
          </a:prstGeom>
          <a:noFill/>
        </p:spPr>
      </p:pic>
      <p:pic>
        <p:nvPicPr>
          <p:cNvPr id="2056" name="Picture 8" descr="C:\Users\jlomb\Desktop\449226709_405742545138296_7452153283714231017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692696"/>
            <a:ext cx="2340000" cy="2340000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3203848" y="306896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Piekarnia w Skopaniu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jlomb\Desktop\ZAkretki dla Bartu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2268000" cy="30240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043608" y="501317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Zbiórka kubków, herbat i słodyczy –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dla podopiecznych Domu im. Bł. Matki Teresy z Kalkuty w Tarnobrzegu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55576" y="414908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Zbiórka nakrętek plastikowych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48272" y="326790"/>
            <a:ext cx="41172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b="1" dirty="0">
                <a:latin typeface="Times New Roman" pitchFamily="18" charset="0"/>
                <a:cs typeface="Times New Roman" pitchFamily="18" charset="0"/>
              </a:rPr>
              <a:t>AKCJE CHARYTATYWNE</a:t>
            </a:r>
            <a:endParaRPr lang="pl-PL" sz="2500" b="1" dirty="0"/>
          </a:p>
        </p:txBody>
      </p:sp>
      <p:pic>
        <p:nvPicPr>
          <p:cNvPr id="5122" name="Picture 2" descr="C:\Users\jlomb\Desktop\448174613_375416361821270_267526012490071473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360000" cy="2520000"/>
          </a:xfrm>
          <a:prstGeom prst="rect">
            <a:avLst/>
          </a:prstGeom>
          <a:noFill/>
        </p:spPr>
      </p:pic>
      <p:pic>
        <p:nvPicPr>
          <p:cNvPr id="5123" name="Picture 3" descr="C:\Users\jlomb\Desktop\448923658_1911634882589582_329270029720662166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06164" y="1"/>
            <a:ext cx="6264696" cy="836712"/>
          </a:xfrm>
        </p:spPr>
        <p:txBody>
          <a:bodyPr>
            <a:noAutofit/>
          </a:bodyPr>
          <a:lstStyle/>
          <a:p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UROCZYSTOŚCI  PRZEDSZKOLNE</a:t>
            </a:r>
            <a:endParaRPr lang="pl-PL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lomb\Desktop\448792429_867493948527502_76811460996088451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24944"/>
            <a:ext cx="2400000" cy="1800000"/>
          </a:xfrm>
          <a:prstGeom prst="rect">
            <a:avLst/>
          </a:prstGeom>
          <a:noFill/>
        </p:spPr>
      </p:pic>
      <p:pic>
        <p:nvPicPr>
          <p:cNvPr id="1027" name="Picture 3" descr="C:\Users\jlomb\Desktop\448921110_376554698868089_6096210427287068109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2391144" cy="1800000"/>
          </a:xfrm>
          <a:prstGeom prst="rect">
            <a:avLst/>
          </a:prstGeom>
          <a:noFill/>
        </p:spPr>
      </p:pic>
      <p:pic>
        <p:nvPicPr>
          <p:cNvPr id="1029" name="Picture 5" descr="C:\Users\jlomb\Desktop\POBRANE\448838603_7659040297547416_8888706165957395239_n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1980000" cy="1980000"/>
          </a:xfrm>
          <a:prstGeom prst="rect">
            <a:avLst/>
          </a:prstGeom>
          <a:noFill/>
        </p:spPr>
      </p:pic>
      <p:pic>
        <p:nvPicPr>
          <p:cNvPr id="1030" name="Picture 6" descr="C:\Users\jlomb\Desktop\POBRANE\448872375_1588185691752879_7761030206146125358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2391144" cy="1800000"/>
          </a:xfrm>
          <a:prstGeom prst="rect">
            <a:avLst/>
          </a:prstGeom>
          <a:noFill/>
        </p:spPr>
      </p:pic>
      <p:pic>
        <p:nvPicPr>
          <p:cNvPr id="1031" name="Picture 7" descr="C:\Users\jlomb\Desktop\POBRANE\448989797_816964263724780_731295744920264421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764704"/>
            <a:ext cx="2400000" cy="1800000"/>
          </a:xfrm>
          <a:prstGeom prst="rect">
            <a:avLst/>
          </a:prstGeom>
          <a:noFill/>
        </p:spPr>
      </p:pic>
      <p:pic>
        <p:nvPicPr>
          <p:cNvPr id="1032" name="Picture 8" descr="C:\Users\jlomb\Desktop\POBRANE\448461706_1215912836104312_64574298708624285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764704"/>
            <a:ext cx="2400000" cy="1800000"/>
          </a:xfrm>
          <a:prstGeom prst="rect">
            <a:avLst/>
          </a:prstGeom>
          <a:noFill/>
        </p:spPr>
      </p:pic>
      <p:pic>
        <p:nvPicPr>
          <p:cNvPr id="1034" name="Picture 10" descr="C:\Users\jlomb\Desktop\POBRANE\448311445_496397659402280_5178540442748435944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764704"/>
            <a:ext cx="2646283" cy="1872000"/>
          </a:xfrm>
          <a:prstGeom prst="rect">
            <a:avLst/>
          </a:prstGeom>
          <a:noFill/>
        </p:spPr>
      </p:pic>
      <p:pic>
        <p:nvPicPr>
          <p:cNvPr id="1035" name="Picture 11" descr="C:\Users\jlomb\Desktop\POBRANE\448786470_316824171505056_7146769357985937203_n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869160"/>
            <a:ext cx="2400000" cy="1800000"/>
          </a:xfrm>
          <a:prstGeom prst="rect">
            <a:avLst/>
          </a:prstGeom>
          <a:noFill/>
        </p:spPr>
      </p:pic>
      <p:pic>
        <p:nvPicPr>
          <p:cNvPr id="1036" name="Picture 12" descr="C:\Users\jlomb\Desktop\POBRANE\448861393_480259614962968_7115943246971855303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2852936"/>
            <a:ext cx="2545714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43511"/>
            <a:ext cx="8229600" cy="687599"/>
          </a:xfrm>
        </p:spPr>
        <p:txBody>
          <a:bodyPr>
            <a:noAutofit/>
          </a:bodyPr>
          <a:lstStyle/>
          <a:p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CIEKAWE  DNI  ORGANIZOWANE </a:t>
            </a:r>
            <a:br>
              <a:rPr lang="pl-PL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W PRZEDSZKOLU</a:t>
            </a:r>
            <a:endParaRPr lang="pl-PL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lomb\Desktop\448368681_455240717292165_598198748832299361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98000"/>
            <a:ext cx="2160000" cy="2160000"/>
          </a:xfrm>
          <a:prstGeom prst="rect">
            <a:avLst/>
          </a:prstGeom>
          <a:noFill/>
        </p:spPr>
      </p:pic>
      <p:pic>
        <p:nvPicPr>
          <p:cNvPr id="1027" name="Picture 3" descr="C:\Users\jlomb\Desktop\448759250_1220527832167790_62246634101361331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755000" cy="2340000"/>
          </a:xfrm>
          <a:prstGeom prst="rect">
            <a:avLst/>
          </a:prstGeom>
          <a:noFill/>
        </p:spPr>
      </p:pic>
      <p:pic>
        <p:nvPicPr>
          <p:cNvPr id="1028" name="Picture 4" descr="C:\Users\jlomb\Desktop\448870683_322668870899585_70320133412186655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98000"/>
            <a:ext cx="2160000" cy="2160000"/>
          </a:xfrm>
          <a:prstGeom prst="rect">
            <a:avLst/>
          </a:prstGeom>
          <a:noFill/>
        </p:spPr>
      </p:pic>
      <p:pic>
        <p:nvPicPr>
          <p:cNvPr id="1029" name="Picture 5" descr="C:\Users\jlomb\Desktop\448753776_1448400856044746_153317002206002866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2192510" cy="1800000"/>
          </a:xfrm>
          <a:prstGeom prst="rect">
            <a:avLst/>
          </a:prstGeom>
          <a:noFill/>
        </p:spPr>
      </p:pic>
      <p:pic>
        <p:nvPicPr>
          <p:cNvPr id="1030" name="Picture 6" descr="C:\Users\jlomb\Desktop\449138338_1023390699142471_179007202778750148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764704"/>
            <a:ext cx="2640000" cy="1980000"/>
          </a:xfrm>
          <a:prstGeom prst="rect">
            <a:avLst/>
          </a:prstGeom>
          <a:noFill/>
        </p:spPr>
      </p:pic>
      <p:pic>
        <p:nvPicPr>
          <p:cNvPr id="1031" name="Picture 7" descr="C:\Users\jlomb\Desktop\448732726_1952403765196826_5085041284498412271_n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836712"/>
            <a:ext cx="3443478" cy="1980000"/>
          </a:xfrm>
          <a:prstGeom prst="rect">
            <a:avLst/>
          </a:prstGeom>
          <a:noFill/>
        </p:spPr>
      </p:pic>
      <p:pic>
        <p:nvPicPr>
          <p:cNvPr id="1032" name="Picture 8" descr="C:\Users\jlomb\Desktop\448781872_455191617451074_5105517898070536077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725144"/>
            <a:ext cx="2592000" cy="1944000"/>
          </a:xfrm>
          <a:prstGeom prst="rect">
            <a:avLst/>
          </a:prstGeom>
          <a:noFill/>
        </p:spPr>
      </p:pic>
      <p:pic>
        <p:nvPicPr>
          <p:cNvPr id="1033" name="Picture 9" descr="C:\Users\jlomb\Desktop\448734428_390743897350345_6235373924462523620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852936"/>
            <a:ext cx="1980000" cy="1980000"/>
          </a:xfrm>
          <a:prstGeom prst="rect">
            <a:avLst/>
          </a:prstGeom>
          <a:noFill/>
        </p:spPr>
      </p:pic>
      <p:pic>
        <p:nvPicPr>
          <p:cNvPr id="1034" name="Picture 10" descr="C:\Users\jlomb\Desktop\449226709_7753112111449461_4168760802023165329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85293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658" y="125760"/>
            <a:ext cx="8229600" cy="1143000"/>
          </a:xfrm>
        </p:spPr>
        <p:txBody>
          <a:bodyPr>
            <a:noAutofit/>
          </a:bodyPr>
          <a:lstStyle/>
          <a:p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GMINNE  KONKURSY  ORGANIZOWANE</a:t>
            </a:r>
            <a:br>
              <a:rPr lang="pl-PL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 PRZEZ  NASZE PRZEDSZKOLE</a:t>
            </a:r>
            <a:endParaRPr lang="pl-PL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563888" y="1916832"/>
            <a:ext cx="62646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Gminny Konkurs Wiedzy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„Kochamy baśnie i bajki”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000" dirty="0" smtClean="0">
                <a:latin typeface="Times New Roman" pitchFamily="18" charset="0"/>
                <a:cs typeface="Times New Roman" pitchFamily="18" charset="0"/>
              </a:rPr>
            </a:b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9552" y="49411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VIII Gminny Konkurs Matematyczny „Matematyczne Łamigłówki Przedszkolaków</a:t>
            </a:r>
            <a:endParaRPr lang="pl-PL" sz="2000" dirty="0"/>
          </a:p>
        </p:txBody>
      </p:sp>
      <p:pic>
        <p:nvPicPr>
          <p:cNvPr id="1026" name="Picture 2" descr="C:\Users\jlomb\Desktop\448759442_1469560267021343_61002776018453453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984000" cy="2988000"/>
          </a:xfrm>
          <a:prstGeom prst="rect">
            <a:avLst/>
          </a:prstGeom>
          <a:noFill/>
        </p:spPr>
      </p:pic>
      <p:pic>
        <p:nvPicPr>
          <p:cNvPr id="1027" name="Picture 3" descr="C:\Users\jlomb\Desktop\448732726_421949670835701_94165632312318230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02401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2843808" y="584233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V Gminny Konkurs Patriotyczny „Jestem Polką i Polakiem</a:t>
            </a:r>
            <a:r>
              <a:rPr lang="pl-PL" sz="2000" dirty="0" smtClean="0"/>
              <a:t>”</a:t>
            </a:r>
          </a:p>
          <a:p>
            <a:pPr algn="ctr"/>
            <a:r>
              <a:rPr lang="pl-PL" sz="2000" dirty="0" smtClean="0"/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(Wola Baranowska)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483768" y="299695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Gminny Konkurs Muzyczny „Sopelkowe melodie” (Baranów Sand.)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75309" y="-74718"/>
            <a:ext cx="8841160" cy="524450"/>
          </a:xfrm>
        </p:spPr>
        <p:txBody>
          <a:bodyPr>
            <a:noAutofit/>
          </a:bodyPr>
          <a:lstStyle/>
          <a:p>
            <a:r>
              <a:rPr lang="pl-PL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KONKURSY, W KTÓRYCH   UCZESTNICZYŁY   DZIECI </a:t>
            </a:r>
            <a:br>
              <a:rPr lang="pl-PL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Z   NASZEGO  PRZEDSZKOLA</a:t>
            </a:r>
            <a:endParaRPr lang="pl-PL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5373216"/>
            <a:ext cx="2699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Gminny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Konkurs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Piosenki Ekologicznej (Baranów Sand.)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44207" y="5229200"/>
            <a:ext cx="2699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Gminny Konkurs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Logopedyczno –Recytatorski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(Ślęzaki)</a:t>
            </a:r>
            <a:endParaRPr lang="pl-PL" sz="2000" dirty="0"/>
          </a:p>
        </p:txBody>
      </p:sp>
      <p:pic>
        <p:nvPicPr>
          <p:cNvPr id="2050" name="Picture 2" descr="C:\Users\jlomb\Desktop\448892786_990141782692819_26653797002903285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3717032"/>
            <a:ext cx="1899310" cy="2160000"/>
          </a:xfrm>
          <a:prstGeom prst="rect">
            <a:avLst/>
          </a:prstGeom>
          <a:noFill/>
        </p:spPr>
      </p:pic>
      <p:pic>
        <p:nvPicPr>
          <p:cNvPr id="2051" name="Picture 3" descr="C:\Users\jlomb\Desktop\448752497_319699987776362_786086987434583662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238" y="1052736"/>
            <a:ext cx="3261323" cy="1836000"/>
          </a:xfrm>
          <a:prstGeom prst="rect">
            <a:avLst/>
          </a:prstGeom>
          <a:noFill/>
        </p:spPr>
      </p:pic>
      <p:pic>
        <p:nvPicPr>
          <p:cNvPr id="2052" name="Picture 4" descr="C:\Users\jlomb\Desktop\448922799_302031786232855_504304253895503399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04864"/>
            <a:ext cx="1641995" cy="2916000"/>
          </a:xfrm>
          <a:prstGeom prst="rect">
            <a:avLst/>
          </a:prstGeom>
          <a:noFill/>
        </p:spPr>
      </p:pic>
      <p:pic>
        <p:nvPicPr>
          <p:cNvPr id="4" name="Picture 5" descr="C:\Users\jlomb\Desktop\448921109_1318622672688193_171811980814165487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8"/>
            <a:ext cx="2376000" cy="31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836712"/>
            <a:ext cx="452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„Serce przyjaźni”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3968" y="764704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„Dyniowe stworki”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71800" y="486916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Wielkanocna 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pisanka”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211214"/>
            <a:ext cx="8280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KONKURSY  WEWNĄTRZPRZEDSZKOLNE</a:t>
            </a:r>
            <a:endParaRPr lang="pl-PL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32040" y="6237312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Bombka Bożonarodzeniowa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jlomb\Desktop\448648393_510599717970310_633459481719614352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2952328" cy="2700000"/>
          </a:xfrm>
          <a:prstGeom prst="rect">
            <a:avLst/>
          </a:prstGeom>
          <a:noFill/>
        </p:spPr>
      </p:pic>
      <p:pic>
        <p:nvPicPr>
          <p:cNvPr id="3080" name="Picture 8" descr="C:\Users\jlomb\Desktop\448242605_477653471629559_76740587202119205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576024" cy="2520000"/>
          </a:xfrm>
          <a:prstGeom prst="rect">
            <a:avLst/>
          </a:prstGeom>
          <a:noFill/>
        </p:spPr>
      </p:pic>
      <p:pic>
        <p:nvPicPr>
          <p:cNvPr id="3083" name="Picture 11" descr="C:\Users\jlomb\Desktop\448812841_1697445274126485_183029744348852023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120000" cy="2340000"/>
          </a:xfrm>
          <a:prstGeom prst="rect">
            <a:avLst/>
          </a:prstGeom>
          <a:noFill/>
        </p:spPr>
      </p:pic>
      <p:pic>
        <p:nvPicPr>
          <p:cNvPr id="3084" name="Picture 12" descr="C:\Users\jlomb\Desktop\448975646_2106017739769786_52186210759400088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05064"/>
            <a:ext cx="1799550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  <a:noFill/>
        </p:spPr>
        <p:txBody>
          <a:bodyPr>
            <a:noAutofit/>
          </a:bodyPr>
          <a:lstStyle/>
          <a:p>
            <a:r>
              <a:rPr lang="pl-PL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UDZIAŁ  W  PROJEKTACH  OGÓLNOPOLSKICH</a:t>
            </a:r>
            <a:r>
              <a:rPr lang="pl-PL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764704"/>
            <a:ext cx="4572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„Z Kicią Kocią maluchy zmieniają się w zuchy” – grupa Skrzaty i Muchomorki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72000" y="62068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„Kreatywna Matematyka”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- grupa Motylki”</a:t>
            </a:r>
            <a:endParaRPr lang="pl-PL" sz="2000" dirty="0"/>
          </a:p>
        </p:txBody>
      </p:sp>
      <p:sp>
        <p:nvSpPr>
          <p:cNvPr id="9" name="Prostokąt 8"/>
          <p:cNvSpPr/>
          <p:nvPr/>
        </p:nvSpPr>
        <p:spPr>
          <a:xfrm>
            <a:off x="0" y="6150114"/>
            <a:ext cx="4903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„Słowo, ruch i muzyka dla każdego smyka”- grupa Motylki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759465" y="6150114"/>
            <a:ext cx="4384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„Z darami natury świat nie jest ponury”-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grupa Krasnoludki</a:t>
            </a:r>
            <a:endParaRPr lang="pl-PL" sz="2000" dirty="0"/>
          </a:p>
        </p:txBody>
      </p:sp>
      <p:pic>
        <p:nvPicPr>
          <p:cNvPr id="1026" name="Picture 2" descr="C:\Users\jlomb\Desktop\448488316_846990187293495_44035247508499099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3053411" cy="2160000"/>
          </a:xfrm>
          <a:prstGeom prst="rect">
            <a:avLst/>
          </a:prstGeom>
          <a:noFill/>
        </p:spPr>
      </p:pic>
      <p:pic>
        <p:nvPicPr>
          <p:cNvPr id="1027" name="Picture 3" descr="C:\Users\jlomb\Desktop\CERTYFIKAT dla przedsz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3310483" cy="2340000"/>
          </a:xfrm>
          <a:prstGeom prst="rect">
            <a:avLst/>
          </a:prstGeom>
          <a:noFill/>
        </p:spPr>
      </p:pic>
      <p:pic>
        <p:nvPicPr>
          <p:cNvPr id="1028" name="Picture 4" descr="C:\Users\jlomb\Desktop\448872616_323633017479926_294076700188971633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2108133" cy="2520000"/>
          </a:xfrm>
          <a:prstGeom prst="rect">
            <a:avLst/>
          </a:prstGeom>
          <a:noFill/>
        </p:spPr>
      </p:pic>
      <p:pic>
        <p:nvPicPr>
          <p:cNvPr id="1029" name="Picture 5" descr="C:\Users\jlomb\Desktop\448811219_821952506577410_303708378865074686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84784"/>
            <a:ext cx="3072000" cy="23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Innowacja pedagogiczna „Łamigłówki mądrej główki” –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grupa Biedronki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jlomb\Desktop\449463418_1217932242990753_44898185657721019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360000" cy="2520000"/>
          </a:xfrm>
          <a:prstGeom prst="rect">
            <a:avLst/>
          </a:prstGeom>
          <a:noFill/>
        </p:spPr>
      </p:pic>
      <p:pic>
        <p:nvPicPr>
          <p:cNvPr id="3075" name="Picture 3" descr="C:\Users\jlomb\Desktop\448759443_264593276732563_4305332288991633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360000" cy="2520000"/>
          </a:xfrm>
          <a:prstGeom prst="rect">
            <a:avLst/>
          </a:prstGeom>
          <a:noFill/>
        </p:spPr>
      </p:pic>
      <p:pic>
        <p:nvPicPr>
          <p:cNvPr id="3076" name="Picture 4" descr="C:\Users\jlomb\Desktop\448631727_780892324199644_79634402167522810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360000" cy="2520000"/>
          </a:xfrm>
          <a:prstGeom prst="rect">
            <a:avLst/>
          </a:prstGeom>
          <a:noFill/>
        </p:spPr>
      </p:pic>
      <p:pic>
        <p:nvPicPr>
          <p:cNvPr id="3077" name="Picture 5" descr="C:\Users\jlomb\Desktop\448738333_1855587361607828_267427870159911100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ZAJĘCIA INTEGRACYJNE Z RODZICAMI</a:t>
            </a:r>
            <a:endParaRPr lang="pl-PL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10527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Dzień Pluszowego Misia”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92080" y="105273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„Dzień Przyjaźni”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55568" y="50851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Wielkanocne warsztaty z rodzicami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jlomb\Desktop\448732726_1008440677653811_2204448730301433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360000" cy="2520000"/>
          </a:xfrm>
          <a:prstGeom prst="rect">
            <a:avLst/>
          </a:prstGeom>
          <a:noFill/>
        </p:spPr>
      </p:pic>
      <p:pic>
        <p:nvPicPr>
          <p:cNvPr id="6147" name="Picture 3" descr="C:\Users\jlomb\Desktop\448764613_780844530890259_32480065099284256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520000" cy="2520000"/>
          </a:xfrm>
          <a:prstGeom prst="rect">
            <a:avLst/>
          </a:prstGeom>
          <a:noFill/>
        </p:spPr>
      </p:pic>
      <p:pic>
        <p:nvPicPr>
          <p:cNvPr id="6148" name="Picture 4" descr="C:\Users\jlomb\Desktop\448247426_1169648924281353_20828455389304079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505440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207</Words>
  <Application>Microsoft Office PowerPoint</Application>
  <PresentationFormat>Pokaz na ekranie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Motyw pakietu Office</vt:lpstr>
      <vt:lpstr>Informacja o działalności  Przedszkola w Skopaniu  w roku szkolnym 2023/2024</vt:lpstr>
      <vt:lpstr>UROCZYSTOŚCI  PRZEDSZKOLNE</vt:lpstr>
      <vt:lpstr>CIEKAWE  DNI  ORGANIZOWANE  W PRZEDSZKOLU</vt:lpstr>
      <vt:lpstr>GMINNE  KONKURSY  ORGANIZOWANE  PRZEZ  NASZE PRZEDSZKOLE</vt:lpstr>
      <vt:lpstr> KONKURSY, W KTÓRYCH   UCZESTNICZYŁY   DZIECI  Z   NASZEGO  PRZEDSZKOLA</vt:lpstr>
      <vt:lpstr>Prezentacja programu PowerPoint</vt:lpstr>
      <vt:lpstr> UDZIAŁ  W  PROJEKTACH  OGÓLNOPOLSKICH  </vt:lpstr>
      <vt:lpstr>Innowacja pedagogiczna „Łamigłówki mądrej główki” – grupa Biedronki</vt:lpstr>
      <vt:lpstr>ZAJĘCIA INTEGRACYJNE Z RODZICAMI</vt:lpstr>
      <vt:lpstr>Mobilne Planetarium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działalności  Przedszkola w Skopaniu  w roku szkolnym 2022/2023</dc:title>
  <dc:creator>HP</dc:creator>
  <cp:lastModifiedBy>Marzenna Lasek</cp:lastModifiedBy>
  <cp:revision>122</cp:revision>
  <dcterms:created xsi:type="dcterms:W3CDTF">2023-09-07T15:21:23Z</dcterms:created>
  <dcterms:modified xsi:type="dcterms:W3CDTF">2024-10-03T11:09:46Z</dcterms:modified>
</cp:coreProperties>
</file>