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sldIdLst>
    <p:sldId id="256" r:id="rId2"/>
    <p:sldId id="310" r:id="rId3"/>
    <p:sldId id="349" r:id="rId4"/>
    <p:sldId id="311" r:id="rId5"/>
    <p:sldId id="326" r:id="rId6"/>
    <p:sldId id="346" r:id="rId7"/>
    <p:sldId id="350" r:id="rId8"/>
    <p:sldId id="357" r:id="rId9"/>
    <p:sldId id="364" r:id="rId10"/>
    <p:sldId id="366" r:id="rId11"/>
    <p:sldId id="371" r:id="rId12"/>
    <p:sldId id="312" r:id="rId13"/>
    <p:sldId id="321" r:id="rId14"/>
    <p:sldId id="329" r:id="rId15"/>
    <p:sldId id="355" r:id="rId16"/>
    <p:sldId id="359" r:id="rId17"/>
    <p:sldId id="324" r:id="rId18"/>
    <p:sldId id="338" r:id="rId19"/>
    <p:sldId id="325" r:id="rId20"/>
    <p:sldId id="348" r:id="rId21"/>
    <p:sldId id="356" r:id="rId22"/>
    <p:sldId id="317" r:id="rId23"/>
    <p:sldId id="336" r:id="rId24"/>
    <p:sldId id="339" r:id="rId25"/>
    <p:sldId id="313" r:id="rId26"/>
    <p:sldId id="318" r:id="rId27"/>
    <p:sldId id="331" r:id="rId28"/>
    <p:sldId id="334" r:id="rId29"/>
    <p:sldId id="342" r:id="rId30"/>
    <p:sldId id="345" r:id="rId31"/>
    <p:sldId id="361" r:id="rId32"/>
    <p:sldId id="365" r:id="rId33"/>
    <p:sldId id="367" r:id="rId34"/>
    <p:sldId id="372" r:id="rId35"/>
    <p:sldId id="314" r:id="rId36"/>
    <p:sldId id="335" r:id="rId37"/>
    <p:sldId id="315" r:id="rId38"/>
    <p:sldId id="323" r:id="rId39"/>
    <p:sldId id="351" r:id="rId40"/>
    <p:sldId id="360" r:id="rId41"/>
    <p:sldId id="337" r:id="rId42"/>
    <p:sldId id="340" r:id="rId43"/>
    <p:sldId id="344" r:id="rId44"/>
    <p:sldId id="341" r:id="rId45"/>
    <p:sldId id="352" r:id="rId46"/>
    <p:sldId id="316" r:id="rId47"/>
    <p:sldId id="319" r:id="rId48"/>
    <p:sldId id="327" r:id="rId49"/>
    <p:sldId id="328" r:id="rId50"/>
    <p:sldId id="343" r:id="rId51"/>
    <p:sldId id="320" r:id="rId52"/>
    <p:sldId id="347" r:id="rId53"/>
    <p:sldId id="368" r:id="rId54"/>
    <p:sldId id="370" r:id="rId55"/>
    <p:sldId id="369" r:id="rId56"/>
    <p:sldId id="375" r:id="rId57"/>
    <p:sldId id="330" r:id="rId58"/>
    <p:sldId id="362" r:id="rId59"/>
    <p:sldId id="332" r:id="rId60"/>
    <p:sldId id="333" r:id="rId61"/>
    <p:sldId id="353" r:id="rId62"/>
    <p:sldId id="358" r:id="rId63"/>
    <p:sldId id="363" r:id="rId64"/>
    <p:sldId id="354" r:id="rId65"/>
    <p:sldId id="374" r:id="rId66"/>
    <p:sldId id="287" r:id="rId67"/>
    <p:sldId id="286" r:id="rId68"/>
    <p:sldId id="309" r:id="rId69"/>
    <p:sldId id="289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0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31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50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716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6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41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61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12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35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7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5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3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2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hashtag/repetujemy?__eep__=6&amp;__cft__%5b0%5d=AZXIGEkjGbHfqH96PkAv3gC_x1HlrdiLcZmwz6PqgIqpNBZO3RPI9miug91pyUd_HRFO2uKYXJ0N_VJLcd4wWxkyz_iRGI3A47xwKZMWsMCHda8HjK1SWk9-nT67nWL_LPKVVDnsLybg9oXaVqYiB6fqddVdT0FjnxgJFUdcA6KOPY4RopT8jq-3cXE-yDqpeZSZdf250JQ6xjsaS_g47_OI&amp;__tn__=*NK-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7" Type="http://schemas.openxmlformats.org/officeDocument/2006/relationships/image" Target="../media/image109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g"/><Relationship Id="rId4" Type="http://schemas.openxmlformats.org/officeDocument/2006/relationships/image" Target="../media/image15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jpg"/><Relationship Id="rId4" Type="http://schemas.openxmlformats.org/officeDocument/2006/relationships/image" Target="../media/image16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fif"/><Relationship Id="rId2" Type="http://schemas.openxmlformats.org/officeDocument/2006/relationships/image" Target="../media/image169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f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62150" y="139959"/>
            <a:ext cx="9875520" cy="1716833"/>
          </a:xfrm>
        </p:spPr>
        <p:txBody>
          <a:bodyPr/>
          <a:lstStyle/>
          <a:p>
            <a:pPr algn="ctr"/>
            <a:r>
              <a:rPr lang="pl-PL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ZESPÓŁ SZKOLNO-PRZEDSZKOLNY </a:t>
            </a:r>
            <a:br>
              <a:rPr lang="pl-PL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pl-PL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w Ślęzakach</a:t>
            </a:r>
            <a:br>
              <a:rPr lang="pl-PL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pl-PL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ROK SZKOLNY 2023/2024</a:t>
            </a:r>
            <a:endParaRPr lang="pl-PL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6676" r="1175" b="6676"/>
          <a:stretch/>
        </p:blipFill>
        <p:spPr>
          <a:xfrm>
            <a:off x="1727011" y="1856792"/>
            <a:ext cx="8788590" cy="49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8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- przedszkole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09" y="1548337"/>
            <a:ext cx="5175249" cy="3881437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88" y="294198"/>
            <a:ext cx="5167243" cy="290657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51075" y="1105231"/>
            <a:ext cx="5876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VI 2024 – z wizytą w Lawendowym Polu. Dulcza Wielka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986" y="3319671"/>
            <a:ext cx="3964686" cy="348965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81809" y="5947576"/>
            <a:ext cx="6820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VI 2024 - VIII </a:t>
            </a:r>
            <a:r>
              <a:rPr lang="pl-PL" dirty="0"/>
              <a:t>Gminny Konkurs Matematyczny pt. </a:t>
            </a:r>
            <a:r>
              <a:rPr lang="pl-PL" b="1" dirty="0"/>
              <a:t>"Matematyczne łamigłówki przedszkolaków</a:t>
            </a:r>
            <a:r>
              <a:rPr lang="pl-PL" b="1" dirty="0" smtClean="0"/>
              <a:t>”</a:t>
            </a:r>
            <a:r>
              <a:rPr lang="pl-PL" dirty="0" smtClean="0"/>
              <a:t>. Skopanie.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5344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- przedszkole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51" y="1659656"/>
            <a:ext cx="5284614" cy="4017575"/>
          </a:xfrm>
        </p:spPr>
      </p:pic>
      <p:sp>
        <p:nvSpPr>
          <p:cNvPr id="5" name="pole tekstowe 4"/>
          <p:cNvSpPr txBox="1"/>
          <p:nvPr/>
        </p:nvSpPr>
        <p:spPr>
          <a:xfrm>
            <a:off x="954157" y="1240402"/>
            <a:ext cx="492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VI 2024 – Pożegnanie przedszkolaków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811544" y="731521"/>
            <a:ext cx="4678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OPRÓCZ PODSTAWY PROGRAMOWEJ</a:t>
            </a:r>
          </a:p>
          <a:p>
            <a:pPr marL="342900" indent="-342900">
              <a:buAutoNum type="arabicPeriod"/>
            </a:pPr>
            <a:r>
              <a:rPr lang="pl-PL" dirty="0" smtClean="0"/>
              <a:t>Zajęcia plastyczne</a:t>
            </a:r>
          </a:p>
          <a:p>
            <a:pPr marL="342900" indent="-342900">
              <a:buAutoNum type="arabicPeriod"/>
            </a:pPr>
            <a:r>
              <a:rPr lang="pl-PL" dirty="0" smtClean="0"/>
              <a:t>Zajęcia przyrodniczo-matematyczne</a:t>
            </a:r>
          </a:p>
          <a:p>
            <a:pPr marL="342900" indent="-342900">
              <a:buAutoNum type="arabicPeriod"/>
            </a:pPr>
            <a:r>
              <a:rPr lang="pl-PL" dirty="0" smtClean="0"/>
              <a:t>Rytmika</a:t>
            </a:r>
          </a:p>
          <a:p>
            <a:pPr marL="342900" indent="-342900">
              <a:buAutoNum type="arabicPeriod"/>
            </a:pPr>
            <a:r>
              <a:rPr lang="pl-PL" dirty="0" smtClean="0"/>
              <a:t>Zajęcia komputerowe</a:t>
            </a:r>
          </a:p>
          <a:p>
            <a:pPr marL="342900" indent="-342900">
              <a:buAutoNum type="arabicPeriod"/>
            </a:pPr>
            <a:r>
              <a:rPr lang="pl-PL" dirty="0" smtClean="0"/>
              <a:t>Zajęcia ruchowe</a:t>
            </a:r>
          </a:p>
          <a:p>
            <a:pPr marL="342900" indent="-342900">
              <a:buAutoNum type="arabicPeriod"/>
            </a:pPr>
            <a:r>
              <a:rPr lang="pl-PL" dirty="0" smtClean="0"/>
              <a:t>Opieka pedagoga, pedagoga specjalnego, psychologa, logopedy, terapeuty pedagogicznego</a:t>
            </a:r>
          </a:p>
          <a:p>
            <a:pPr marL="342900" indent="-342900"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279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ŚWIETLICA SZKOLNA</a:t>
            </a:r>
            <a:br>
              <a:rPr lang="pl-PL" b="1" dirty="0" smtClean="0"/>
            </a:b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5" y="1888031"/>
            <a:ext cx="4763929" cy="3572947"/>
          </a:xfrm>
        </p:spPr>
      </p:pic>
      <p:sp>
        <p:nvSpPr>
          <p:cNvPr id="5" name="pole tekstowe 4"/>
          <p:cNvSpPr txBox="1"/>
          <p:nvPr/>
        </p:nvSpPr>
        <p:spPr>
          <a:xfrm>
            <a:off x="790832" y="1243914"/>
            <a:ext cx="412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IX 2023 – pasowanie na </a:t>
            </a:r>
            <a:r>
              <a:rPr lang="pl-PL" dirty="0" err="1" smtClean="0"/>
              <a:t>świetliczaka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91" y="2202512"/>
            <a:ext cx="5247401" cy="332762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661330" y="1518699"/>
            <a:ext cx="507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IX 2023 – lekcja </a:t>
            </a:r>
            <a:r>
              <a:rPr lang="pl-PL" dirty="0" err="1" smtClean="0"/>
              <a:t>nt</a:t>
            </a:r>
            <a:r>
              <a:rPr lang="pl-PL" dirty="0" smtClean="0"/>
              <a:t> bezpieczeństwa na drodze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108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11534"/>
          </a:xfrm>
        </p:spPr>
        <p:txBody>
          <a:bodyPr>
            <a:normAutofit fontScale="90000"/>
          </a:bodyPr>
          <a:lstStyle/>
          <a:p>
            <a:r>
              <a:rPr lang="pl-PL" sz="2800" b="1" dirty="0" smtClean="0"/>
              <a:t>cd. – świetlica szkolna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1723267"/>
            <a:ext cx="4984294" cy="3699523"/>
          </a:xfrm>
        </p:spPr>
      </p:pic>
      <p:sp>
        <p:nvSpPr>
          <p:cNvPr id="5" name="pole tekstowe 4"/>
          <p:cNvSpPr txBox="1"/>
          <p:nvPr/>
        </p:nvSpPr>
        <p:spPr>
          <a:xfrm>
            <a:off x="421419" y="1264257"/>
            <a:ext cx="478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 2023 – Dni międzykulturowe w świetlicy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50" y="1668046"/>
            <a:ext cx="3164375" cy="422092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063806" y="954157"/>
            <a:ext cx="3869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 2023 - świetlicowy dzień owoców </a:t>
            </a:r>
          </a:p>
          <a:p>
            <a:r>
              <a:rPr lang="pl-PL" dirty="0" smtClean="0"/>
              <a:t>i warzyw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078" y="1723267"/>
            <a:ext cx="2972057" cy="445670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9096292" y="699716"/>
            <a:ext cx="3013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Ogólnopolski projekt edukacyjny ekologiczny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157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- świetlica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" y="1403001"/>
            <a:ext cx="4394069" cy="3479099"/>
          </a:xfrm>
        </p:spPr>
      </p:pic>
      <p:sp>
        <p:nvSpPr>
          <p:cNvPr id="5" name="pole tekstowe 4"/>
          <p:cNvSpPr txBox="1"/>
          <p:nvPr/>
        </p:nvSpPr>
        <p:spPr>
          <a:xfrm>
            <a:off x="254442" y="1033670"/>
            <a:ext cx="50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Lepiej zapobiegać niż leczyć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3" y="504504"/>
            <a:ext cx="4489835" cy="336737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535972" y="135172"/>
            <a:ext cx="478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XII 2023 – Jestem tolerancyjny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84" y="3907218"/>
            <a:ext cx="3841365" cy="288102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762338" y="4794638"/>
            <a:ext cx="3323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Ogólnopolski konkurs </a:t>
            </a:r>
            <a:r>
              <a:rPr lang="pl-PL" dirty="0"/>
              <a:t>„Świetlica szkolna – przestrzenią dla edukacji, rozwoju i zabawy”. </a:t>
            </a:r>
          </a:p>
        </p:txBody>
      </p:sp>
    </p:spTree>
    <p:extLst>
      <p:ext uri="{BB962C8B-B14F-4D97-AF65-F5344CB8AC3E}">
        <p14:creationId xmlns:p14="http://schemas.microsoft.com/office/powerpoint/2010/main" val="90781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- świetlica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5" y="2193585"/>
            <a:ext cx="3452813" cy="4119751"/>
          </a:xfrm>
        </p:spPr>
      </p:pic>
      <p:sp>
        <p:nvSpPr>
          <p:cNvPr id="5" name="pole tekstowe 4"/>
          <p:cNvSpPr txBox="1"/>
          <p:nvPr/>
        </p:nvSpPr>
        <p:spPr>
          <a:xfrm>
            <a:off x="154943" y="1028368"/>
            <a:ext cx="7426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IV 2024 - OGÓLNOPOLSKI </a:t>
            </a:r>
            <a:r>
              <a:rPr lang="pl-PL" b="1" dirty="0"/>
              <a:t>PROGRAM EDUKACJI EKOLOGICZNEJ </a:t>
            </a:r>
            <a:r>
              <a:rPr lang="pl-PL" b="1" dirty="0" smtClean="0"/>
              <a:t>#</a:t>
            </a:r>
            <a:r>
              <a:rPr lang="pl-PL" b="1" dirty="0" err="1"/>
              <a:t>rePETujemy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99" y="2093468"/>
            <a:ext cx="3260559" cy="428347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760966" y="1447137"/>
            <a:ext cx="3927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IV 2024 – praca konkursowa </a:t>
            </a:r>
          </a:p>
          <a:p>
            <a:r>
              <a:rPr lang="pl-PL" dirty="0" smtClean="0"/>
              <a:t>w ramach ogólnopolskiego konkursu 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462" y="957757"/>
            <a:ext cx="4384204" cy="359833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7688911" y="294198"/>
            <a:ext cx="4235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 2024 – barwy narodowe w świetlicy szkolnej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667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świetlica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32" y="2216248"/>
            <a:ext cx="2911077" cy="3881437"/>
          </a:xfrm>
        </p:spPr>
      </p:pic>
      <p:sp>
        <p:nvSpPr>
          <p:cNvPr id="5" name="pole tekstowe 4"/>
          <p:cNvSpPr txBox="1"/>
          <p:nvPr/>
        </p:nvSpPr>
        <p:spPr>
          <a:xfrm>
            <a:off x="316103" y="1200647"/>
            <a:ext cx="5130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V 2024 - „O </a:t>
            </a:r>
            <a:r>
              <a:rPr lang="pl-PL" b="1" dirty="0"/>
              <a:t>odpadach dzisiaj porozmawiamy, </a:t>
            </a:r>
            <a:endParaRPr lang="pl-PL" dirty="0"/>
          </a:p>
          <a:p>
            <a:r>
              <a:rPr lang="pl-PL" b="1" dirty="0" smtClean="0"/>
              <a:t>z różnymi opakowaniami się spotkamy”, zadanie w ramach konkursu </a:t>
            </a:r>
            <a:r>
              <a:rPr lang="pl-PL" b="1" dirty="0"/>
              <a:t>#</a:t>
            </a:r>
            <a:r>
              <a:rPr lang="pl-PL" b="1" dirty="0" err="1"/>
              <a:t>rePETujemy</a:t>
            </a:r>
            <a:endParaRPr lang="pl-PL" dirty="0"/>
          </a:p>
          <a:p>
            <a:endParaRPr lang="pl-PL" dirty="0">
              <a:effectLst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81" y="1351722"/>
            <a:ext cx="3014474" cy="537508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373218" y="323753"/>
            <a:ext cx="6933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 2024 - zadanie </a:t>
            </a:r>
            <a:r>
              <a:rPr lang="pl-PL" dirty="0"/>
              <a:t>w ramach Ogólnopolskiego Programu Edukacji Ekologicznej </a:t>
            </a:r>
            <a:r>
              <a:rPr lang="pl-PL" b="1" dirty="0">
                <a:hlinkClick r:id="rId4"/>
              </a:rPr>
              <a:t>#</a:t>
            </a:r>
            <a:r>
              <a:rPr lang="pl-PL" b="1" dirty="0" smtClean="0">
                <a:hlinkClick r:id="rId4"/>
              </a:rPr>
              <a:t>repetujemy</a:t>
            </a:r>
            <a:r>
              <a:rPr lang="pl-PL" b="1" dirty="0" smtClean="0"/>
              <a:t> „</a:t>
            </a:r>
            <a:r>
              <a:rPr lang="pl-PL" dirty="0"/>
              <a:t>„Co z tym zrobić dobrze wiemy, więc żywności nie marnujemy”, a także „Segreguję odpady”.</a:t>
            </a:r>
          </a:p>
        </p:txBody>
      </p:sp>
    </p:spTree>
    <p:extLst>
      <p:ext uri="{BB962C8B-B14F-4D97-AF65-F5344CB8AC3E}">
        <p14:creationId xmlns:p14="http://schemas.microsoft.com/office/powerpoint/2010/main" val="238798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7666" y="143123"/>
            <a:ext cx="8566336" cy="1787277"/>
          </a:xfrm>
        </p:spPr>
        <p:txBody>
          <a:bodyPr/>
          <a:lstStyle/>
          <a:p>
            <a:pPr algn="ctr"/>
            <a:r>
              <a:rPr lang="pl-PL" b="1" dirty="0" smtClean="0"/>
              <a:t>AKCJE EDUKACYJNE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7" y="1230285"/>
            <a:ext cx="5169505" cy="388143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05516" y="755374"/>
            <a:ext cx="496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X 2023 – </a:t>
            </a:r>
            <a:r>
              <a:rPr lang="pl-PL" dirty="0" smtClean="0"/>
              <a:t>Europejski </a:t>
            </a:r>
            <a:r>
              <a:rPr lang="pl-PL" dirty="0"/>
              <a:t>D</a:t>
            </a:r>
            <a:r>
              <a:rPr lang="pl-PL" dirty="0" smtClean="0"/>
              <a:t>zień </a:t>
            </a:r>
            <a:r>
              <a:rPr lang="pl-PL" dirty="0"/>
              <a:t>J</a:t>
            </a:r>
            <a:r>
              <a:rPr lang="pl-PL" dirty="0" smtClean="0"/>
              <a:t>ęzyków </a:t>
            </a:r>
            <a:r>
              <a:rPr lang="pl-PL" dirty="0"/>
              <a:t>O</a:t>
            </a:r>
            <a:r>
              <a:rPr lang="pl-PL" dirty="0" smtClean="0"/>
              <a:t>bcych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478" y="853065"/>
            <a:ext cx="4058415" cy="393806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8014915" y="206734"/>
            <a:ext cx="401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 2023 – Europejski </a:t>
            </a:r>
            <a:r>
              <a:rPr lang="pl-PL" dirty="0"/>
              <a:t>T</a:t>
            </a:r>
            <a:r>
              <a:rPr lang="pl-PL" dirty="0" smtClean="0"/>
              <a:t>ydzień </a:t>
            </a:r>
            <a:r>
              <a:rPr lang="pl-PL" dirty="0"/>
              <a:t>K</a:t>
            </a:r>
            <a:r>
              <a:rPr lang="pl-PL" dirty="0" smtClean="0"/>
              <a:t>odowania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41" y="3925782"/>
            <a:ext cx="3589443" cy="269507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41" y="1244421"/>
            <a:ext cx="3571180" cy="268136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84" y="4153250"/>
            <a:ext cx="3992672" cy="26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6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– akcje edukacyjne</a:t>
            </a:r>
            <a:r>
              <a:rPr lang="pl-PL" sz="2800" dirty="0" smtClean="0"/>
              <a:t/>
            </a:r>
            <a:br>
              <a:rPr lang="pl-PL" sz="2800" dirty="0" smtClean="0"/>
            </a:b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88" y="1588094"/>
            <a:ext cx="5101735" cy="4081185"/>
          </a:xfrm>
        </p:spPr>
      </p:pic>
      <p:sp>
        <p:nvSpPr>
          <p:cNvPr id="5" name="pole tekstowe 4"/>
          <p:cNvSpPr txBox="1"/>
          <p:nvPr/>
        </p:nvSpPr>
        <p:spPr>
          <a:xfrm>
            <a:off x="341907" y="1081376"/>
            <a:ext cx="4579950" cy="37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XII 2023 – warsztaty pieczenia pierników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07" y="1588095"/>
            <a:ext cx="5637475" cy="408118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565913" y="834887"/>
            <a:ext cx="54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 2024 – pokaz historyczny „Powstanie Styczniowe”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062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– akcje edukacyjne</a:t>
            </a:r>
            <a:br>
              <a:rPr lang="pl-PL" sz="2800" b="1" dirty="0" smtClean="0"/>
            </a:b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9" y="1789044"/>
            <a:ext cx="5859282" cy="245598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00932" y="1359673"/>
            <a:ext cx="520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IX 2023 – Tydzień Wychowania, aktywne przerwy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86" y="1425344"/>
            <a:ext cx="4055527" cy="505099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490407" y="900668"/>
            <a:ext cx="3919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 2023 – zdrowe śniadania </a:t>
            </a:r>
            <a:r>
              <a:rPr lang="pl-PL" dirty="0" err="1" smtClean="0"/>
              <a:t>SzPZ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9"/>
          <a:stretch/>
        </p:blipFill>
        <p:spPr>
          <a:xfrm>
            <a:off x="3940971" y="4305070"/>
            <a:ext cx="2867496" cy="241141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03368" y="6090699"/>
            <a:ext cx="366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warsztaty z rękodzieła 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5031"/>
            <a:ext cx="3817375" cy="17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4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30302" y="222637"/>
            <a:ext cx="8343699" cy="1707763"/>
          </a:xfrm>
        </p:spPr>
        <p:txBody>
          <a:bodyPr/>
          <a:lstStyle/>
          <a:p>
            <a:pPr algn="ctr"/>
            <a:r>
              <a:rPr lang="pl-PL" b="1" dirty="0" smtClean="0"/>
              <a:t>CERTYFIKATY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9870" y="2136735"/>
            <a:ext cx="8596668" cy="3880773"/>
          </a:xfrm>
        </p:spPr>
        <p:txBody>
          <a:bodyPr/>
          <a:lstStyle/>
          <a:p>
            <a:endParaRPr lang="pl-PL" b="1" dirty="0" smtClean="0"/>
          </a:p>
          <a:p>
            <a:endParaRPr lang="pl-PL" b="1" dirty="0"/>
          </a:p>
          <a:p>
            <a:endParaRPr lang="pl-PL" b="1" dirty="0" smtClean="0"/>
          </a:p>
          <a:p>
            <a:endParaRPr lang="pl-PL" b="1" dirty="0"/>
          </a:p>
          <a:p>
            <a:pPr marL="0" indent="0">
              <a:buNone/>
            </a:pPr>
            <a:endParaRPr lang="pl-PL" sz="1400" b="1" u="sng" dirty="0" smtClean="0"/>
          </a:p>
          <a:p>
            <a:pPr marL="0" indent="0">
              <a:buNone/>
            </a:pPr>
            <a:endParaRPr lang="pl-PL" sz="1400" b="1" u="sng" dirty="0"/>
          </a:p>
        </p:txBody>
      </p:sp>
      <p:pic>
        <p:nvPicPr>
          <p:cNvPr id="4" name="Obraz 3" descr="http://zspslezaki.pl/container/1/2023-2024/certfyki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53" y="2634689"/>
            <a:ext cx="458724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104840" y="1444694"/>
            <a:ext cx="11782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u="sng" dirty="0"/>
              <a:t>IX 2023 r - Certyfikat II stopnia - "KLASA IV na SZÓSTKĘ" </a:t>
            </a:r>
          </a:p>
          <a:p>
            <a:r>
              <a:rPr lang="pl-PL" b="1" u="sng" dirty="0"/>
              <a:t>za drugi rok realizacji działań w projekcie "SP! SERCE I POMOC".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10" y="2747799"/>
            <a:ext cx="5679346" cy="4012757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756744" y="2450023"/>
            <a:ext cx="503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XIII dzień tabliczki mnożenia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164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– akcje edukacyjne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0" y="1508582"/>
            <a:ext cx="3894984" cy="2921238"/>
          </a:xfrm>
        </p:spPr>
      </p:pic>
      <p:sp>
        <p:nvSpPr>
          <p:cNvPr id="5" name="pole tekstowe 4"/>
          <p:cNvSpPr txBox="1"/>
          <p:nvPr/>
        </p:nvSpPr>
        <p:spPr>
          <a:xfrm>
            <a:off x="477078" y="1168842"/>
            <a:ext cx="449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 2024 – Dzień </a:t>
            </a:r>
            <a:r>
              <a:rPr lang="pl-PL" dirty="0"/>
              <a:t>J</a:t>
            </a:r>
            <a:r>
              <a:rPr lang="pl-PL" dirty="0" smtClean="0"/>
              <a:t>ęzyka </a:t>
            </a:r>
            <a:r>
              <a:rPr lang="pl-PL" dirty="0"/>
              <a:t>O</a:t>
            </a:r>
            <a:r>
              <a:rPr lang="pl-PL" dirty="0" smtClean="0"/>
              <a:t>jczystego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60" y="638314"/>
            <a:ext cx="4808659" cy="256827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254283" y="148281"/>
            <a:ext cx="587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 2024 – mobilne planetarium w szkole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3" y="5496627"/>
            <a:ext cx="3174600" cy="127734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20202" y="4850296"/>
            <a:ext cx="3053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IV 2024 – II etap konkursu ogólnopolskiego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447" y="3381178"/>
            <a:ext cx="2954473" cy="335975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"/>
          <a:stretch/>
        </p:blipFill>
        <p:spPr>
          <a:xfrm>
            <a:off x="3727321" y="4530811"/>
            <a:ext cx="4660221" cy="2210125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4347522" y="3717488"/>
            <a:ext cx="4081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IV 2024 – Szkolny </a:t>
            </a:r>
            <a:r>
              <a:rPr lang="pl-PL" dirty="0"/>
              <a:t>T</a:t>
            </a:r>
            <a:r>
              <a:rPr lang="pl-PL" dirty="0" smtClean="0"/>
              <a:t>ydzień </a:t>
            </a:r>
            <a:r>
              <a:rPr lang="pl-PL" dirty="0"/>
              <a:t>P</a:t>
            </a:r>
            <a:r>
              <a:rPr lang="pl-PL" dirty="0" smtClean="0"/>
              <a:t>romocji </a:t>
            </a:r>
            <a:r>
              <a:rPr lang="pl-PL" dirty="0"/>
              <a:t>Z</a:t>
            </a:r>
            <a:r>
              <a:rPr lang="pl-PL" dirty="0" smtClean="0"/>
              <a:t>drowia i Profilaktyki </a:t>
            </a:r>
            <a:r>
              <a:rPr lang="pl-PL" dirty="0" err="1" smtClean="0"/>
              <a:t>SzPZ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43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– akcje edukacyjne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2120831"/>
            <a:ext cx="3283297" cy="4240212"/>
          </a:xfrm>
        </p:spPr>
      </p:pic>
      <p:sp>
        <p:nvSpPr>
          <p:cNvPr id="5" name="pole tekstowe 4"/>
          <p:cNvSpPr txBox="1"/>
          <p:nvPr/>
        </p:nvSpPr>
        <p:spPr>
          <a:xfrm>
            <a:off x="238539" y="1343770"/>
            <a:ext cx="485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IV 2024 – Akcja Żonkile w 81 rocznicę Powstania w Getcie Warszawskim</a:t>
            </a:r>
            <a:endParaRPr lang="pl-PL" dirty="0"/>
          </a:p>
        </p:txBody>
      </p:sp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23" y="1930400"/>
            <a:ext cx="5446643" cy="431137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383033" y="1399430"/>
            <a:ext cx="420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Spotkanie z fizjoterapeutą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944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SAMORZĄD UCZNIOWSKI</a:t>
            </a:r>
            <a:endParaRPr lang="pl-PL" b="1" dirty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96" y="1713102"/>
            <a:ext cx="4847293" cy="3635470"/>
          </a:xfrm>
        </p:spPr>
      </p:pic>
      <p:sp>
        <p:nvSpPr>
          <p:cNvPr id="4" name="pole tekstowe 3"/>
          <p:cNvSpPr txBox="1"/>
          <p:nvPr/>
        </p:nvSpPr>
        <p:spPr>
          <a:xfrm>
            <a:off x="265396" y="1343770"/>
            <a:ext cx="496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Tydzień dbania o relacje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02" y="1713102"/>
            <a:ext cx="3967169" cy="371119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955527" y="1343770"/>
            <a:ext cx="448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Dzień </a:t>
            </a:r>
            <a:r>
              <a:rPr lang="pl-PL" dirty="0"/>
              <a:t>P</a:t>
            </a:r>
            <a:r>
              <a:rPr lang="pl-PL" dirty="0" smtClean="0"/>
              <a:t>raw </a:t>
            </a:r>
            <a:r>
              <a:rPr lang="pl-PL" dirty="0"/>
              <a:t>D</a:t>
            </a:r>
            <a:r>
              <a:rPr lang="pl-PL" dirty="0" smtClean="0"/>
              <a:t>ziecka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177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– SU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1" y="1410953"/>
            <a:ext cx="5175249" cy="3881437"/>
          </a:xfrm>
        </p:spPr>
      </p:pic>
      <p:sp>
        <p:nvSpPr>
          <p:cNvPr id="5" name="pole tekstowe 4"/>
          <p:cNvSpPr txBox="1"/>
          <p:nvPr/>
        </p:nvSpPr>
        <p:spPr>
          <a:xfrm>
            <a:off x="318052" y="1041621"/>
            <a:ext cx="4935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Dzień ciekawych strojów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084" y="655579"/>
            <a:ext cx="4129377" cy="309703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852583" y="286247"/>
            <a:ext cx="415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Dzień pluszowego misia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342" y="3798591"/>
            <a:ext cx="3996373" cy="299728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900866" y="5508664"/>
            <a:ext cx="302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IX 2023 – Andrzejki szkolne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209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- SU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" y="1431234"/>
            <a:ext cx="5609252" cy="2583208"/>
          </a:xfrm>
        </p:spPr>
      </p:pic>
      <p:sp>
        <p:nvSpPr>
          <p:cNvPr id="5" name="pole tekstowe 4"/>
          <p:cNvSpPr txBox="1"/>
          <p:nvPr/>
        </p:nvSpPr>
        <p:spPr>
          <a:xfrm>
            <a:off x="556591" y="1001864"/>
            <a:ext cx="50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XII 2023 – Szkolne mikołajki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99" y="529843"/>
            <a:ext cx="5072932" cy="380469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742706" y="246490"/>
            <a:ext cx="4392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III 2024 – Dzień </a:t>
            </a:r>
            <a:r>
              <a:rPr lang="pl-PL" dirty="0"/>
              <a:t>K</a:t>
            </a:r>
            <a:r>
              <a:rPr lang="pl-PL" dirty="0" smtClean="0"/>
              <a:t>obiet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54" y="4074480"/>
            <a:ext cx="5681513" cy="262296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0" y="4659464"/>
            <a:ext cx="2043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III 2024 - </a:t>
            </a:r>
            <a:r>
              <a:rPr lang="pl-PL" dirty="0" err="1"/>
              <a:t>W</a:t>
            </a:r>
            <a:r>
              <a:rPr lang="pl-PL" dirty="0" err="1" smtClean="0"/>
              <a:t>iosenalia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89" y="4014442"/>
            <a:ext cx="3999113" cy="2783923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850467" y="4414299"/>
            <a:ext cx="1053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VI 2024 – Dzień bez plecaka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756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7323" y="254442"/>
            <a:ext cx="8836679" cy="739471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PRZYJĘTE TRADYCJE</a:t>
            </a:r>
            <a:endParaRPr lang="pl-PL" b="1" dirty="0"/>
          </a:p>
        </p:txBody>
      </p:sp>
      <p:pic>
        <p:nvPicPr>
          <p:cNvPr id="9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73" y="1342681"/>
            <a:ext cx="4527306" cy="3395480"/>
          </a:xfrm>
        </p:spPr>
      </p:pic>
      <p:sp>
        <p:nvSpPr>
          <p:cNvPr id="10" name="pole tekstowe 9"/>
          <p:cNvSpPr txBox="1"/>
          <p:nvPr/>
        </p:nvSpPr>
        <p:spPr>
          <a:xfrm>
            <a:off x="3506525" y="993913"/>
            <a:ext cx="459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IX 2023 – Narodowe czytanie Nad Niemnem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308" y="122841"/>
            <a:ext cx="3474720" cy="432104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" y="1545797"/>
            <a:ext cx="3398836" cy="2549126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37322" y="850790"/>
            <a:ext cx="3427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Podziękowanie prezydenta Andrzeja Dudy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" y="4143599"/>
            <a:ext cx="3520814" cy="264061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686875" y="5485007"/>
            <a:ext cx="7887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III 2024 – Gminny Konkurs Logopedyczno-Recytatorski dla klas I-III i przedszkola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387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</a:t>
            </a:r>
            <a:r>
              <a:rPr lang="pl-PL" sz="2800" b="1" dirty="0"/>
              <a:t>p</a:t>
            </a:r>
            <a:r>
              <a:rPr lang="pl-PL" sz="2800" b="1" dirty="0" smtClean="0"/>
              <a:t>rzyjęte tradycje</a:t>
            </a:r>
            <a:endParaRPr lang="pl-PL" sz="28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7" y="1930400"/>
            <a:ext cx="4595855" cy="3450721"/>
          </a:xfrm>
          <a:prstGeom prst="rect">
            <a:avLst/>
          </a:prstGeom>
        </p:spPr>
      </p:pic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18" y="758946"/>
            <a:ext cx="4737566" cy="3557801"/>
          </a:xfrm>
        </p:spPr>
      </p:pic>
      <p:sp>
        <p:nvSpPr>
          <p:cNvPr id="9" name="pole tekstowe 8"/>
          <p:cNvSpPr txBox="1"/>
          <p:nvPr/>
        </p:nvSpPr>
        <p:spPr>
          <a:xfrm>
            <a:off x="755373" y="1399430"/>
            <a:ext cx="446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 2023 – Święto KEN Nagroda Burmistrza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5406888" y="286247"/>
            <a:ext cx="479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 2023 – Dzień </a:t>
            </a:r>
            <a:r>
              <a:rPr lang="pl-PL" dirty="0"/>
              <a:t>P</a:t>
            </a:r>
            <a:r>
              <a:rPr lang="pl-PL" dirty="0" smtClean="0"/>
              <a:t>apieski</a:t>
            </a:r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27" y="4230095"/>
            <a:ext cx="3503873" cy="2627905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4430683" y="5542759"/>
            <a:ext cx="380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 2023 – Pasowanie uczniów klasy 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07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– przyjęte tradycje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60" y="1095112"/>
            <a:ext cx="3511257" cy="2785125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277" y="1168840"/>
            <a:ext cx="5746714" cy="383020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080883" y="609600"/>
            <a:ext cx="553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Bieg dla Niepodległej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27" y="4067398"/>
            <a:ext cx="3716673" cy="2790602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-78294" y="3880237"/>
            <a:ext cx="4524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Ogólnopolska akcja Do Hymnu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400" y="4065986"/>
            <a:ext cx="4188021" cy="279201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0" y="4287338"/>
            <a:ext cx="3570785" cy="253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6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8640" y="246490"/>
            <a:ext cx="8725362" cy="1683910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cd. – przyjęte tradycje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1228074"/>
            <a:ext cx="5208105" cy="3472070"/>
          </a:xfrm>
        </p:spPr>
      </p:pic>
      <p:sp>
        <p:nvSpPr>
          <p:cNvPr id="5" name="pole tekstowe 4"/>
          <p:cNvSpPr txBox="1"/>
          <p:nvPr/>
        </p:nvSpPr>
        <p:spPr>
          <a:xfrm>
            <a:off x="63610" y="858741"/>
            <a:ext cx="734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XVII edycja Powiatowego Konkursu Piosenki Obcojęzycznej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11" y="1228073"/>
            <a:ext cx="5373095" cy="376556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410616" y="604298"/>
            <a:ext cx="4556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Zaszczytna nagroda Grand Prix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741" y="3816625"/>
            <a:ext cx="4466645" cy="297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5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5760" y="206734"/>
            <a:ext cx="8908242" cy="1763423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cd. – przyjęte tradycje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0" y="1633589"/>
            <a:ext cx="4838502" cy="2872861"/>
          </a:xfrm>
        </p:spPr>
      </p:pic>
      <p:sp>
        <p:nvSpPr>
          <p:cNvPr id="5" name="pole tekstowe 4"/>
          <p:cNvSpPr txBox="1"/>
          <p:nvPr/>
        </p:nvSpPr>
        <p:spPr>
          <a:xfrm>
            <a:off x="206734" y="826937"/>
            <a:ext cx="559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XII 2023 – Jasełka </a:t>
            </a:r>
            <a:r>
              <a:rPr lang="pl-PL" dirty="0"/>
              <a:t>B</a:t>
            </a:r>
            <a:r>
              <a:rPr lang="pl-PL" dirty="0" smtClean="0"/>
              <a:t>ożonarodzeniowe w szkole dla </a:t>
            </a:r>
            <a:r>
              <a:rPr lang="pl-PL" dirty="0" err="1" smtClean="0"/>
              <a:t>społ</a:t>
            </a:r>
            <a:r>
              <a:rPr lang="pl-PL" dirty="0" smtClean="0"/>
              <a:t> szkolnej i emerytów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72" y="0"/>
            <a:ext cx="3238831" cy="575792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90" y="3838832"/>
            <a:ext cx="3992226" cy="299416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447" y="4091757"/>
            <a:ext cx="3674705" cy="271061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9331003" y="2576223"/>
            <a:ext cx="2860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I 2024 – </a:t>
            </a:r>
            <a:r>
              <a:rPr lang="pl-PL" dirty="0" smtClean="0"/>
              <a:t>Jasełka </a:t>
            </a:r>
            <a:r>
              <a:rPr lang="pl-PL" dirty="0"/>
              <a:t>dla społeczności </a:t>
            </a:r>
            <a:r>
              <a:rPr lang="pl-PL" dirty="0" smtClean="0"/>
              <a:t>lokalnej w kościele w Ślęzakach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19270" y="4977517"/>
            <a:ext cx="2910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 2024 –spotkanie noworoczne dla Rady Parafialnej i Akcji Katolickiej w Ślęzakach w szkole w Ślęzakach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806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certyfikaty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8042" y="1641234"/>
            <a:ext cx="4141612" cy="557522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62" y="2358040"/>
            <a:ext cx="5834280" cy="418914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035534" y="1424286"/>
            <a:ext cx="956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Ogólnopolskie Konkursy w ramach Studium Prawa Europejskiego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19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– przyjęte tradycje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2" y="1611947"/>
            <a:ext cx="5174244" cy="3881437"/>
          </a:xfrm>
        </p:spPr>
      </p:pic>
      <p:sp>
        <p:nvSpPr>
          <p:cNvPr id="5" name="pole tekstowe 4"/>
          <p:cNvSpPr txBox="1"/>
          <p:nvPr/>
        </p:nvSpPr>
        <p:spPr>
          <a:xfrm>
            <a:off x="413468" y="1270000"/>
            <a:ext cx="516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 2024 – Dzień Babci i Dziadka w </a:t>
            </a:r>
            <a:r>
              <a:rPr lang="pl-PL" dirty="0" err="1" smtClean="0"/>
              <a:t>kl</a:t>
            </a:r>
            <a:r>
              <a:rPr lang="pl-PL" dirty="0" smtClean="0"/>
              <a:t> I-III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82" y="755373"/>
            <a:ext cx="5211163" cy="335545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042990" y="182881"/>
            <a:ext cx="4794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III 2024 – Dzień Pamięci Żołnierzy Wyklętych akademia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85" y="3808675"/>
            <a:ext cx="4065767" cy="30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6247" y="230588"/>
            <a:ext cx="8987755" cy="1699812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cd. – przyjęte tradycje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7" y="1697186"/>
            <a:ext cx="5168519" cy="3401845"/>
          </a:xfrm>
        </p:spPr>
      </p:pic>
      <p:sp>
        <p:nvSpPr>
          <p:cNvPr id="5" name="pole tekstowe 4"/>
          <p:cNvSpPr txBox="1"/>
          <p:nvPr/>
        </p:nvSpPr>
        <p:spPr>
          <a:xfrm>
            <a:off x="286247" y="731520"/>
            <a:ext cx="5709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 2024 - Międzyszkolny </a:t>
            </a:r>
            <a:r>
              <a:rPr lang="pl-PL" dirty="0"/>
              <a:t>Konkurs pn. </a:t>
            </a:r>
            <a:r>
              <a:rPr lang="pl-PL" b="1" dirty="0"/>
              <a:t>"Spacer literacki z Czesławem </a:t>
            </a:r>
            <a:r>
              <a:rPr lang="pl-PL" b="1" dirty="0" smtClean="0"/>
              <a:t>Miłoszem„ pod patronatem Burmistrza </a:t>
            </a:r>
            <a:r>
              <a:rPr lang="pl-PL" b="1" dirty="0" err="1" smtClean="0"/>
              <a:t>MiG</a:t>
            </a:r>
            <a:r>
              <a:rPr lang="pl-PL" b="1" dirty="0" smtClean="0"/>
              <a:t> Baranów Sand</a:t>
            </a:r>
            <a:r>
              <a:rPr lang="pl-PL" dirty="0" smtClean="0"/>
              <a:t>. Patron Roku.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33" y="98224"/>
            <a:ext cx="4715350" cy="354044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79" y="3914621"/>
            <a:ext cx="3838133" cy="288234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485" y="4283953"/>
            <a:ext cx="3138877" cy="251301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7018637" y="3638666"/>
            <a:ext cx="473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 2024 – Dzień Unii Europejskiej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64" y="4611757"/>
            <a:ext cx="3665552" cy="21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– przyjęte tradycje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9" y="1866414"/>
            <a:ext cx="4879098" cy="3659324"/>
          </a:xfrm>
        </p:spPr>
      </p:pic>
      <p:sp>
        <p:nvSpPr>
          <p:cNvPr id="5" name="pole tekstowe 4"/>
          <p:cNvSpPr txBox="1"/>
          <p:nvPr/>
        </p:nvSpPr>
        <p:spPr>
          <a:xfrm>
            <a:off x="572494" y="1220083"/>
            <a:ext cx="4715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 2024 – Święto Szkoły połączone z Dniem Dziecka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55" y="124571"/>
            <a:ext cx="4458031" cy="334352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62" y="3649649"/>
            <a:ext cx="4599624" cy="311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3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1231" y="553978"/>
            <a:ext cx="8596668" cy="1320800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cd. – przyjęte tradycje</a:t>
            </a:r>
            <a:endParaRPr lang="pl-PL" sz="28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95" y="1530222"/>
            <a:ext cx="3641274" cy="369735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874644" y="1160890"/>
            <a:ext cx="409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VI 2024 – Dzień Mamy i Taty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741654" y="214685"/>
            <a:ext cx="519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VI 2024 – uroczyste pożegnanie emerytów</a:t>
            </a:r>
            <a:endParaRPr lang="pl-PL" dirty="0"/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54" y="711238"/>
            <a:ext cx="4820443" cy="3615332"/>
          </a:xfr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499" y="3677073"/>
            <a:ext cx="4155882" cy="3116912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9562097" y="2941983"/>
            <a:ext cx="2629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Nagrodzenie uczniów za udział w konkursach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37" y="4062815"/>
            <a:ext cx="3662361" cy="274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– przyjęte tradycje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4" y="1240249"/>
            <a:ext cx="2743804" cy="341921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699" y="619892"/>
            <a:ext cx="4702356" cy="313413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69" y="1645920"/>
            <a:ext cx="4079130" cy="289475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04300" y="1025718"/>
            <a:ext cx="638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VIII 2024 – XVIII edycja warsztatów muzycznych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600" y="3986835"/>
            <a:ext cx="4668301" cy="262981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00" y="4296285"/>
            <a:ext cx="3288400" cy="24663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34" y="4476585"/>
            <a:ext cx="1709787" cy="238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2838" y="198783"/>
            <a:ext cx="8431164" cy="1731617"/>
          </a:xfrm>
        </p:spPr>
        <p:txBody>
          <a:bodyPr/>
          <a:lstStyle/>
          <a:p>
            <a:pPr algn="ctr"/>
            <a:r>
              <a:rPr lang="pl-PL" b="1" dirty="0" smtClean="0"/>
              <a:t>AKCJE EKOLOGICZNE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4" y="1559339"/>
            <a:ext cx="3272825" cy="2813877"/>
          </a:xfrm>
        </p:spPr>
      </p:pic>
      <p:sp>
        <p:nvSpPr>
          <p:cNvPr id="5" name="pole tekstowe 4"/>
          <p:cNvSpPr txBox="1"/>
          <p:nvPr/>
        </p:nvSpPr>
        <p:spPr>
          <a:xfrm>
            <a:off x="479397" y="1097281"/>
            <a:ext cx="299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IX 2023 – Sprzątanie </a:t>
            </a:r>
            <a:r>
              <a:rPr lang="pl-PL" dirty="0"/>
              <a:t>Ś</a:t>
            </a:r>
            <a:r>
              <a:rPr lang="pl-PL" dirty="0" smtClean="0"/>
              <a:t>wiata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50" y="1602490"/>
            <a:ext cx="4850296" cy="363772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933536" y="1176793"/>
            <a:ext cx="508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 2023 – Dzień </a:t>
            </a:r>
            <a:r>
              <a:rPr lang="pl-PL" dirty="0"/>
              <a:t>K</a:t>
            </a:r>
            <a:r>
              <a:rPr lang="pl-PL" dirty="0" smtClean="0"/>
              <a:t>rajobrazu, sadzenie krokusów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238" y="3779851"/>
            <a:ext cx="4617224" cy="3078149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689405" y="2846567"/>
            <a:ext cx="332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doceń lokalność konkurs fotograficzny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640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685" y="151075"/>
            <a:ext cx="9059317" cy="1779325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cd. – akcje ekologiczne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5" y="1040737"/>
            <a:ext cx="4826441" cy="3625717"/>
          </a:xfrm>
        </p:spPr>
      </p:pic>
      <p:sp>
        <p:nvSpPr>
          <p:cNvPr id="5" name="pole tekstowe 4"/>
          <p:cNvSpPr txBox="1"/>
          <p:nvPr/>
        </p:nvSpPr>
        <p:spPr>
          <a:xfrm>
            <a:off x="119270" y="683812"/>
            <a:ext cx="582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warsztaty </a:t>
            </a:r>
            <a:r>
              <a:rPr lang="pl-PL" dirty="0" err="1" smtClean="0"/>
              <a:t>nt</a:t>
            </a:r>
            <a:r>
              <a:rPr lang="pl-PL" dirty="0" smtClean="0"/>
              <a:t> odnawialnych źródeł energii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63" y="763455"/>
            <a:ext cx="4959296" cy="330619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615485" y="373711"/>
            <a:ext cx="535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IV 2024 – Międzynarodowy Dzień Ziemi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466" y="4069652"/>
            <a:ext cx="4770746" cy="2691517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85029" y="6186115"/>
            <a:ext cx="638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 2024 – Festiwal Piosenki Ekologicznej w Tarnobrzegu. II m zespołu muzycznego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002"/>
            <a:ext cx="6615485" cy="288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611654" cy="1320800"/>
          </a:xfrm>
        </p:spPr>
        <p:txBody>
          <a:bodyPr/>
          <a:lstStyle/>
          <a:p>
            <a:pPr algn="ctr"/>
            <a:r>
              <a:rPr lang="pl-PL" b="1" dirty="0" smtClean="0"/>
              <a:t>WYJAZDY EDUKACYJNO-INTEGRACYJNE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053"/>
            <a:ext cx="6547569" cy="3881437"/>
          </a:xfrm>
        </p:spPr>
      </p:pic>
      <p:sp>
        <p:nvSpPr>
          <p:cNvPr id="5" name="pole tekstowe 4"/>
          <p:cNvSpPr txBox="1"/>
          <p:nvPr/>
        </p:nvSpPr>
        <p:spPr>
          <a:xfrm>
            <a:off x="338261" y="1089329"/>
            <a:ext cx="6890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IX 2023 – wyjazd Szkolnego Zespołu Muzycznego </a:t>
            </a:r>
          </a:p>
          <a:p>
            <a:pPr algn="ctr"/>
            <a:r>
              <a:rPr lang="pl-PL" dirty="0" smtClean="0"/>
              <a:t>do parku linowego Nisko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12" y="2297927"/>
            <a:ext cx="5316772" cy="398757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224903" y="1470991"/>
            <a:ext cx="376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IX 2023 – wyjazd klas I-III do kina „O psie, który jeździł koleją”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50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</a:t>
            </a:r>
            <a:r>
              <a:rPr lang="pl-PL" sz="2800" b="1" dirty="0"/>
              <a:t>w</a:t>
            </a:r>
            <a:r>
              <a:rPr lang="pl-PL" sz="2800" b="1" dirty="0" smtClean="0"/>
              <a:t>yjazdy </a:t>
            </a:r>
            <a:r>
              <a:rPr lang="pl-PL" sz="2800" b="1" dirty="0" err="1" smtClean="0"/>
              <a:t>edukacyjno</a:t>
            </a:r>
            <a:r>
              <a:rPr lang="pl-PL" sz="2800" b="1" dirty="0" smtClean="0"/>
              <a:t> - integracyjne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1522270"/>
            <a:ext cx="5456187" cy="2455284"/>
          </a:xfrm>
        </p:spPr>
      </p:pic>
      <p:sp>
        <p:nvSpPr>
          <p:cNvPr id="5" name="pole tekstowe 4"/>
          <p:cNvSpPr txBox="1"/>
          <p:nvPr/>
        </p:nvSpPr>
        <p:spPr>
          <a:xfrm>
            <a:off x="254441" y="1081377"/>
            <a:ext cx="5828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Wizyta w centrum naukowym Łukasiewicz - Rzeszów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22" y="1522270"/>
            <a:ext cx="4574651" cy="343098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289482" y="1152938"/>
            <a:ext cx="539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z wizytą w Muzeum </a:t>
            </a:r>
            <a:r>
              <a:rPr lang="pl-PL" dirty="0" err="1" smtClean="0"/>
              <a:t>Ulmów</a:t>
            </a:r>
            <a:r>
              <a:rPr lang="pl-PL" dirty="0" smtClean="0"/>
              <a:t> w Markowej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43" y="3723485"/>
            <a:ext cx="2790379" cy="3134515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6408222" y="6106602"/>
            <a:ext cx="5783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XII 2023 – wycieczka do parku trampolin do Rzeszowa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73" y="3663226"/>
            <a:ext cx="2093139" cy="3509102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0" y="4627659"/>
            <a:ext cx="1296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Mecz siatkówki w Rzeszowie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644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33454"/>
            <a:ext cx="8596668" cy="1320800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cd. – wyjazdy edukacyjno-integracyjne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3" y="1940185"/>
            <a:ext cx="4266848" cy="3200136"/>
          </a:xfrm>
        </p:spPr>
      </p:pic>
      <p:sp>
        <p:nvSpPr>
          <p:cNvPr id="5" name="pole tekstowe 4"/>
          <p:cNvSpPr txBox="1"/>
          <p:nvPr/>
        </p:nvSpPr>
        <p:spPr>
          <a:xfrm>
            <a:off x="305153" y="1293854"/>
            <a:ext cx="4266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III 2024 - Alicja w zaczarowanej krainie – spektakl w Nowej Dębie dla </a:t>
            </a:r>
            <a:r>
              <a:rPr lang="pl-PL" dirty="0" err="1" smtClean="0"/>
              <a:t>kl</a:t>
            </a:r>
            <a:r>
              <a:rPr lang="pl-PL" dirty="0" smtClean="0"/>
              <a:t> I-III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207" y="1862881"/>
            <a:ext cx="4892703" cy="366952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406886" y="1216550"/>
            <a:ext cx="4150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IV 2024 - Z </a:t>
            </a:r>
            <a:r>
              <a:rPr lang="pl-PL" b="1" dirty="0"/>
              <a:t>WIZYTĄ W EUROPEJSKIM CENTRUM </a:t>
            </a:r>
            <a:r>
              <a:rPr lang="pl-PL" b="1" dirty="0" smtClean="0"/>
              <a:t>BAJKI Pacanów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1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943698" y="317963"/>
            <a:ext cx="7661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>
                <a:solidFill>
                  <a:schemeClr val="accent1">
                    <a:lumMod val="75000"/>
                  </a:schemeClr>
                </a:solidFill>
              </a:rPr>
              <a:t>PRZEDSZKOLE</a:t>
            </a:r>
            <a:endParaRPr lang="pl-PL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fancybox-img" descr="http://www.zspslezaki.pl/files/pl/jablko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08" y="1977424"/>
            <a:ext cx="3069791" cy="38814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747423" y="1419244"/>
            <a:ext cx="253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Dzień jabłka 4 X 2023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411" y="1464964"/>
            <a:ext cx="3039344" cy="540327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880237" y="1095632"/>
            <a:ext cx="337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IX 2023 – Dzień przedszkolaka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57" y="1259878"/>
            <a:ext cx="4138892" cy="5275691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7553739" y="890546"/>
            <a:ext cx="349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IX 2023 – Dzień kropki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117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2981" y="145848"/>
            <a:ext cx="8781021" cy="1784552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cd.- wyjazdy edukacyjno-integracyjne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1124706"/>
            <a:ext cx="2911077" cy="3881437"/>
          </a:xfrm>
        </p:spPr>
      </p:pic>
      <p:sp>
        <p:nvSpPr>
          <p:cNvPr id="5" name="pole tekstowe 4"/>
          <p:cNvSpPr txBox="1"/>
          <p:nvPr/>
        </p:nvSpPr>
        <p:spPr>
          <a:xfrm>
            <a:off x="357809" y="755374"/>
            <a:ext cx="6464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13-16 maja 2024 Zielona Szkoła w Bukowinie Tatrzańskiej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846" y="1119255"/>
            <a:ext cx="4699222" cy="36275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25" y="202133"/>
            <a:ext cx="3832529" cy="287439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809" y="3132815"/>
            <a:ext cx="3633745" cy="289029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6" y="4063117"/>
            <a:ext cx="3481721" cy="269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BIBLIOTEKA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4" y="1643753"/>
            <a:ext cx="5175249" cy="3881437"/>
          </a:xfrm>
        </p:spPr>
      </p:pic>
      <p:sp>
        <p:nvSpPr>
          <p:cNvPr id="5" name="pole tekstowe 4"/>
          <p:cNvSpPr txBox="1"/>
          <p:nvPr/>
        </p:nvSpPr>
        <p:spPr>
          <a:xfrm>
            <a:off x="103367" y="1216549"/>
            <a:ext cx="8054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XII 2023 – spotkanie z pracownikami Biblioteki Pedagogicznej z Tarnobrzegu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99" y="2192830"/>
            <a:ext cx="5760868" cy="432065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042991" y="1749287"/>
            <a:ext cx="564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XII 2023 – pasowanie uczniów </a:t>
            </a:r>
            <a:r>
              <a:rPr lang="pl-PL" dirty="0" err="1" smtClean="0"/>
              <a:t>kl</a:t>
            </a:r>
            <a:r>
              <a:rPr lang="pl-PL" dirty="0" smtClean="0"/>
              <a:t> I na czytelnika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178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- biblioteka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7" y="1930400"/>
            <a:ext cx="3110908" cy="3985770"/>
          </a:xfrm>
        </p:spPr>
      </p:pic>
      <p:sp>
        <p:nvSpPr>
          <p:cNvPr id="5" name="pole tekstowe 4"/>
          <p:cNvSpPr txBox="1"/>
          <p:nvPr/>
        </p:nvSpPr>
        <p:spPr>
          <a:xfrm>
            <a:off x="492981" y="1208598"/>
            <a:ext cx="359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XII 2023 – codzienne czytanie </a:t>
            </a:r>
          </a:p>
          <a:p>
            <a:r>
              <a:rPr lang="pl-PL" dirty="0" smtClean="0"/>
              <a:t>z Księgarnią Tuliszków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51" y="1854929"/>
            <a:ext cx="3908207" cy="262165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271323" y="954157"/>
            <a:ext cx="5922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XII 2023 – przystąpienie szkoły do Ogólnopolskiego konkursu czytelniczego we współpracy z Biblioteką </a:t>
            </a:r>
            <a:r>
              <a:rPr lang="pl-PL" dirty="0" err="1" smtClean="0"/>
              <a:t>Pedag</a:t>
            </a:r>
            <a:r>
              <a:rPr lang="pl-PL" dirty="0" smtClean="0"/>
              <a:t>. w Tarnobrzegu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14" y="2902840"/>
            <a:ext cx="4196650" cy="3147487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014915" y="2222045"/>
            <a:ext cx="4071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kiermasz książki z Księgarnią Tuliszków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297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7666" y="230588"/>
            <a:ext cx="8566336" cy="1699812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cd. - biblioteka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37" y="1930400"/>
            <a:ext cx="5175249" cy="3881437"/>
          </a:xfrm>
        </p:spPr>
      </p:pic>
      <p:sp>
        <p:nvSpPr>
          <p:cNvPr id="5" name="pole tekstowe 4"/>
          <p:cNvSpPr txBox="1"/>
          <p:nvPr/>
        </p:nvSpPr>
        <p:spPr>
          <a:xfrm>
            <a:off x="492980" y="834887"/>
            <a:ext cx="4969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OGÓLNOPOLSKI KONKURS CZYTELNICZY</a:t>
            </a:r>
            <a:endParaRPr lang="pl-PL" dirty="0"/>
          </a:p>
          <a:p>
            <a:r>
              <a:rPr lang="pl-PL" b="1" dirty="0"/>
              <a:t>"ZACZYTAJ SIĘ... Z KSIĘGARNIĄ TULISZKÓW.</a:t>
            </a:r>
            <a:endParaRPr lang="pl-PL" dirty="0"/>
          </a:p>
          <a:p>
            <a:r>
              <a:rPr lang="pl-PL" b="1" dirty="0"/>
              <a:t>CZYTELNICZY CO_DZIENNIK"</a:t>
            </a:r>
            <a:r>
              <a:rPr lang="pl-PL" dirty="0"/>
              <a:t> </a:t>
            </a:r>
            <a:endParaRPr lang="pl-PL" dirty="0">
              <a:effectLst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68" y="3053302"/>
            <a:ext cx="4823790" cy="361784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90" y="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WOLONTARIAT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2029857"/>
            <a:ext cx="4619709" cy="3373077"/>
          </a:xfrm>
        </p:spPr>
      </p:pic>
      <p:sp>
        <p:nvSpPr>
          <p:cNvPr id="5" name="pole tekstowe 4"/>
          <p:cNvSpPr txBox="1"/>
          <p:nvPr/>
        </p:nvSpPr>
        <p:spPr>
          <a:xfrm>
            <a:off x="286247" y="1383526"/>
            <a:ext cx="44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XII 2023 – zbiórka żywności dla Hospicjum Ojca Pio w Tarnobrzegu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79" y="2006004"/>
            <a:ext cx="5014622" cy="376096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359179" y="1264257"/>
            <a:ext cx="5014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XII 2023 – zbiórka karmy dla schroniska dla zwierząt w Machowie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622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- wolontariat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3" y="1858838"/>
            <a:ext cx="5175249" cy="3881437"/>
          </a:xfrm>
        </p:spPr>
      </p:pic>
      <p:sp>
        <p:nvSpPr>
          <p:cNvPr id="5" name="pole tekstowe 4"/>
          <p:cNvSpPr txBox="1"/>
          <p:nvPr/>
        </p:nvSpPr>
        <p:spPr>
          <a:xfrm>
            <a:off x="286247" y="1270000"/>
            <a:ext cx="5899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III 2024 – kiermasz wielkanocny przeznaczony na misje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33" y="1639332"/>
            <a:ext cx="5359179" cy="40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6004" y="246490"/>
            <a:ext cx="8833900" cy="1683910"/>
          </a:xfrm>
        </p:spPr>
        <p:txBody>
          <a:bodyPr/>
          <a:lstStyle/>
          <a:p>
            <a:pPr algn="ctr"/>
            <a:r>
              <a:rPr lang="pl-PL" b="1" dirty="0" smtClean="0"/>
              <a:t>BEZPIECZEŃSTWO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0" y="2136733"/>
            <a:ext cx="5166847" cy="3881437"/>
          </a:xfrm>
        </p:spPr>
      </p:pic>
      <p:sp>
        <p:nvSpPr>
          <p:cNvPr id="5" name="pole tekstowe 4"/>
          <p:cNvSpPr txBox="1"/>
          <p:nvPr/>
        </p:nvSpPr>
        <p:spPr>
          <a:xfrm>
            <a:off x="229841" y="1049573"/>
            <a:ext cx="5166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IX 2023 – Bezpieczna droga do szkoły w klasie I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361" y="1832372"/>
            <a:ext cx="3332027" cy="493816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836257" y="1049573"/>
            <a:ext cx="444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III 2024 – Bezpieczne dzieci w sieci/dzień bezpiecznego </a:t>
            </a:r>
            <a:r>
              <a:rPr lang="pl-PL" dirty="0" err="1" smtClean="0"/>
              <a:t>internetu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83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smtClean="0"/>
              <a:t>SKO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97" y="2435222"/>
            <a:ext cx="5070310" cy="349474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379" y="2399527"/>
            <a:ext cx="5213546" cy="356613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03110" y="1319917"/>
            <a:ext cx="10490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 2023 – Uroczysta gala w Warszawie. Odebranie srebrnych odznak przez p. B. </a:t>
            </a:r>
            <a:r>
              <a:rPr lang="pl-PL" dirty="0" err="1" smtClean="0"/>
              <a:t>Guściorę</a:t>
            </a:r>
            <a:r>
              <a:rPr lang="pl-PL" dirty="0" smtClean="0"/>
              <a:t> i p. I. Skowron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006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- SKO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" y="1691030"/>
            <a:ext cx="4693210" cy="3966796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96" y="1691030"/>
            <a:ext cx="5505643" cy="396679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35459" y="1194486"/>
            <a:ext cx="1097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konkursy SKO: techniczny Skarbonka i ogólnopolski fotograficzny Dary jesieni w napisie SKO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36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- SKO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2" y="1516533"/>
            <a:ext cx="4759828" cy="3569871"/>
          </a:xfrm>
        </p:spPr>
      </p:pic>
      <p:sp>
        <p:nvSpPr>
          <p:cNvPr id="5" name="pole tekstowe 4"/>
          <p:cNvSpPr txBox="1"/>
          <p:nvPr/>
        </p:nvSpPr>
        <p:spPr>
          <a:xfrm>
            <a:off x="333955" y="1113183"/>
            <a:ext cx="4659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Szkolny </a:t>
            </a:r>
            <a:r>
              <a:rPr lang="pl-PL" dirty="0"/>
              <a:t>T</a:t>
            </a:r>
            <a:r>
              <a:rPr lang="pl-PL" dirty="0" smtClean="0"/>
              <a:t>ydzień </a:t>
            </a:r>
            <a:r>
              <a:rPr lang="pl-PL" dirty="0"/>
              <a:t>O</a:t>
            </a:r>
            <a:r>
              <a:rPr lang="pl-PL" dirty="0" smtClean="0"/>
              <a:t>szczędzania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71" y="136383"/>
            <a:ext cx="4778734" cy="358803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8" y="3613867"/>
            <a:ext cx="4251297" cy="318847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0" y="5979381"/>
            <a:ext cx="772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/>
              <a:t>II miejsce w etapie regionalnym Konkursu SKO dla Szkół i Nauczycieli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09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przedszkole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6" y="1524485"/>
            <a:ext cx="4402019" cy="3301514"/>
          </a:xfrm>
        </p:spPr>
      </p:pic>
      <p:sp>
        <p:nvSpPr>
          <p:cNvPr id="5" name="pole tekstowe 4"/>
          <p:cNvSpPr txBox="1"/>
          <p:nvPr/>
        </p:nvSpPr>
        <p:spPr>
          <a:xfrm>
            <a:off x="485030" y="1137037"/>
            <a:ext cx="3999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 2023 – Dzień dyni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53" y="971968"/>
            <a:ext cx="6202017" cy="308510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327375" y="365760"/>
            <a:ext cx="6106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Dzień postaci z bajek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27086"/>
          <a:stretch/>
        </p:blipFill>
        <p:spPr>
          <a:xfrm>
            <a:off x="7474226" y="4304306"/>
            <a:ext cx="4015239" cy="220287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938253" y="5526157"/>
            <a:ext cx="6535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 2024 – rozstrzygnięcie konkursu plastyczno-fotograficznego „Zabawy podwórkowe”.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74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- SKO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3" y="2654121"/>
            <a:ext cx="4296592" cy="3222444"/>
          </a:xfrm>
        </p:spPr>
      </p:pic>
      <p:sp>
        <p:nvSpPr>
          <p:cNvPr id="5" name="pole tekstowe 4"/>
          <p:cNvSpPr txBox="1"/>
          <p:nvPr/>
        </p:nvSpPr>
        <p:spPr>
          <a:xfrm>
            <a:off x="262393" y="1176793"/>
            <a:ext cx="5605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 2024 - Ogólnopolski konkurs </a:t>
            </a:r>
            <a:r>
              <a:rPr lang="pl-PL" dirty="0" err="1"/>
              <a:t>plastyczno</a:t>
            </a:r>
            <a:r>
              <a:rPr lang="pl-PL" dirty="0"/>
              <a:t> – </a:t>
            </a:r>
            <a:r>
              <a:rPr lang="pl-PL" dirty="0" smtClean="0"/>
              <a:t>techniczny </a:t>
            </a:r>
            <a:r>
              <a:rPr lang="pl-PL" dirty="0"/>
              <a:t>„Świąteczna choinka z motywem SKO” </a:t>
            </a:r>
            <a:r>
              <a:rPr lang="pl-PL" dirty="0" smtClean="0"/>
              <a:t>zorganizowany </a:t>
            </a:r>
            <a:r>
              <a:rPr lang="pl-PL" dirty="0"/>
              <a:t>przez Szkolną Kasę Oszczędności przy Szkole Podstawowej nr 17 w Rzeszowie. </a:t>
            </a:r>
            <a:r>
              <a:rPr lang="pl-PL" dirty="0" smtClean="0"/>
              <a:t>10 uczniów z naszej szkoły zajęło miejsca I </a:t>
            </a:r>
            <a:r>
              <a:rPr lang="pl-PL" dirty="0" err="1" smtClean="0"/>
              <a:t>i</a:t>
            </a:r>
            <a:r>
              <a:rPr lang="pl-PL" dirty="0" smtClean="0"/>
              <a:t> II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637" y="2497593"/>
            <a:ext cx="3522428" cy="422656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717" y="3987247"/>
            <a:ext cx="3350386" cy="287075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85029" y="6019137"/>
            <a:ext cx="419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IV 2024 – kiermasz zdrowej żywności jako promocja zdrowego stylu życia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555851" y="609600"/>
            <a:ext cx="5347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VI 2024 - nagroda </a:t>
            </a:r>
            <a:r>
              <a:rPr lang="pl-PL" dirty="0"/>
              <a:t>za całoroczną, aktywną pracę uczniów w SKO</a:t>
            </a:r>
            <a:r>
              <a:rPr lang="pl-PL" dirty="0" smtClean="0"/>
              <a:t>. Śladami Królowej Jadwigi. Wizyta w Banku PKO Tarnobrzeg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512" y="1532930"/>
            <a:ext cx="3567485" cy="26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2938" y="341906"/>
            <a:ext cx="9024731" cy="1588494"/>
          </a:xfrm>
        </p:spPr>
        <p:txBody>
          <a:bodyPr/>
          <a:lstStyle/>
          <a:p>
            <a:pPr algn="ctr"/>
            <a:r>
              <a:rPr lang="pl-PL" b="1" dirty="0" smtClean="0"/>
              <a:t>PROJEKTY EDUKACYJNE, RZĄDOWE, UNIJNE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3" y="2049269"/>
            <a:ext cx="2936953" cy="3881437"/>
          </a:xfrm>
        </p:spPr>
      </p:pic>
      <p:sp>
        <p:nvSpPr>
          <p:cNvPr id="5" name="pole tekstowe 4"/>
          <p:cNvSpPr txBox="1"/>
          <p:nvPr/>
        </p:nvSpPr>
        <p:spPr>
          <a:xfrm>
            <a:off x="119270" y="1270000"/>
            <a:ext cx="5613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 2023 – projekt w </a:t>
            </a:r>
            <a:r>
              <a:rPr lang="pl-PL" dirty="0" err="1" smtClean="0"/>
              <a:t>kl</a:t>
            </a:r>
            <a:r>
              <a:rPr lang="pl-PL" dirty="0" smtClean="0"/>
              <a:t> II w j. angielskim –</a:t>
            </a:r>
          </a:p>
          <a:p>
            <a:r>
              <a:rPr lang="pl-PL" dirty="0" smtClean="0"/>
              <a:t> moja miejscowość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06" y="2104671"/>
            <a:ext cx="5799020" cy="312728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617238" y="1735339"/>
            <a:ext cx="832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Ogólnopolski projekt w </a:t>
            </a:r>
            <a:r>
              <a:rPr lang="pl-PL" dirty="0" err="1" smtClean="0"/>
              <a:t>kl</a:t>
            </a:r>
            <a:r>
              <a:rPr lang="pl-PL" dirty="0" smtClean="0"/>
              <a:t> I – Natalka i Antek w świecie matematyki 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515" y="2395739"/>
            <a:ext cx="3344485" cy="445931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498574" y="6368995"/>
            <a:ext cx="520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III 2024 – projekt językowy „Na zakupach” – </a:t>
            </a:r>
            <a:r>
              <a:rPr lang="pl-PL" dirty="0" err="1" smtClean="0"/>
              <a:t>kl</a:t>
            </a:r>
            <a:r>
              <a:rPr lang="pl-PL" dirty="0" smtClean="0"/>
              <a:t> II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745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– projekty….</a:t>
            </a:r>
            <a:endParaRPr lang="pl-PL" sz="28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5" y="2469331"/>
            <a:ext cx="4898478" cy="3494147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22892" y="1550504"/>
            <a:ext cx="5119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III 2024 – projekt </a:t>
            </a:r>
            <a:r>
              <a:rPr lang="pl-PL" dirty="0" err="1" smtClean="0"/>
              <a:t>kl</a:t>
            </a:r>
            <a:r>
              <a:rPr lang="pl-PL" dirty="0" smtClean="0"/>
              <a:t> I - zastosowanie matematyki w budowaniu klocków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740" y="1550504"/>
            <a:ext cx="5899869" cy="4118776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5915770" y="429370"/>
            <a:ext cx="3612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IV 2024 – projekt w </a:t>
            </a:r>
            <a:r>
              <a:rPr lang="pl-PL" dirty="0" err="1" smtClean="0"/>
              <a:t>kl</a:t>
            </a:r>
            <a:r>
              <a:rPr lang="pl-PL" dirty="0" smtClean="0"/>
              <a:t> I – matematyka w prognozie pogody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9693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2981" y="182534"/>
            <a:ext cx="8781021" cy="1292029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cd. Programy….</a:t>
            </a:r>
            <a:endParaRPr lang="pl-PL" sz="2800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055" y="3252222"/>
            <a:ext cx="3354746" cy="335474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15" y="3161390"/>
            <a:ext cx="3307038" cy="330703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163" y="2732655"/>
            <a:ext cx="3222266" cy="322226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8" y="4274073"/>
            <a:ext cx="2499155" cy="2499155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375082" y="242603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Salka terapeutyczna</a:t>
            </a:r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9573371" y="2130949"/>
            <a:ext cx="2130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Wyposażenie sali przedszkolnej w nowe meble</a:t>
            </a:r>
            <a:endParaRPr lang="pl-PL" dirty="0"/>
          </a:p>
        </p:txBody>
      </p:sp>
      <p:pic>
        <p:nvPicPr>
          <p:cNvPr id="12" name="Symbol zastępczy zawartości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90" y="1341635"/>
            <a:ext cx="8596312" cy="109896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77690" y="828548"/>
            <a:ext cx="1085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Projekt </a:t>
            </a:r>
            <a:r>
              <a:rPr lang="pl-PL" b="1"/>
              <a:t>„Akademia Krasnoludków”</a:t>
            </a:r>
            <a:r>
              <a:rPr lang="pl-PL"/>
              <a:t> realizowany jest ze środków programu regionalnego </a:t>
            </a:r>
            <a:r>
              <a:rPr lang="pl-PL" b="1"/>
              <a:t>Fundusze Europejskie dla Podkarpacia</a:t>
            </a:r>
            <a:r>
              <a:rPr lang="pl-PL"/>
              <a:t> </a:t>
            </a:r>
            <a:r>
              <a:rPr lang="pl-PL" b="1"/>
              <a:t>2021-2027</a:t>
            </a:r>
            <a:r>
              <a:rPr lang="pl-PL"/>
              <a:t>, Priorytet 7 Działanie 7.11 Edukacja Przedszkolna.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798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- programy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5" y="2498340"/>
            <a:ext cx="2911077" cy="388143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961" y="2741830"/>
            <a:ext cx="4900598" cy="374547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0" y="288540"/>
            <a:ext cx="3898049" cy="268965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30796" y="1482811"/>
            <a:ext cx="7321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Zajęcia z gimnastyki korekcyjnej i terapii </a:t>
            </a:r>
            <a:r>
              <a:rPr lang="pl-PL" dirty="0" err="1" smtClean="0"/>
              <a:t>pedag</a:t>
            </a:r>
            <a:r>
              <a:rPr lang="pl-PL" dirty="0" smtClean="0"/>
              <a:t> z elementami integracji sensorycznej w ramach projektu Akademia Krasnoludków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555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– programy </a:t>
            </a:r>
            <a:endParaRPr lang="pl-PL" sz="2800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65" y="2826455"/>
            <a:ext cx="8596312" cy="3567469"/>
          </a:xfrm>
        </p:spPr>
      </p:pic>
      <p:sp>
        <p:nvSpPr>
          <p:cNvPr id="4" name="pole tekstowe 3"/>
          <p:cNvSpPr txBox="1"/>
          <p:nvPr/>
        </p:nvSpPr>
        <p:spPr>
          <a:xfrm>
            <a:off x="677334" y="1210963"/>
            <a:ext cx="11193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związku z naborem wniosków do programu </a:t>
            </a:r>
            <a:r>
              <a:rPr lang="pl-PL" b="1" dirty="0"/>
              <a:t>Fenix Szkołom 2023/2024</a:t>
            </a:r>
            <a:r>
              <a:rPr lang="pl-PL" dirty="0"/>
              <a:t> nasza szkoła przystąpiła do konkursu organizowanego przez Firmę Fenix </a:t>
            </a:r>
            <a:r>
              <a:rPr lang="pl-PL" dirty="0" err="1"/>
              <a:t>Metals</a:t>
            </a:r>
            <a:r>
              <a:rPr lang="pl-PL" dirty="0"/>
              <a:t> edycja 2023/2024. Nagroda finansowa na modernizację pracowni komputerowej </a:t>
            </a:r>
            <a:r>
              <a:rPr lang="pl-PL" b="1" dirty="0"/>
              <a:t>w kwocie 50 000 zł</a:t>
            </a:r>
            <a:r>
              <a:rPr lang="pl-PL" dirty="0"/>
              <a:t> została przyznana </a:t>
            </a:r>
            <a:r>
              <a:rPr lang="pl-PL" b="1" dirty="0"/>
              <a:t>Zespołowi Szkolno-Przedszkolnemu w Ślęzakach.</a:t>
            </a:r>
            <a:r>
              <a:rPr lang="pl-P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9839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9370" y="135172"/>
            <a:ext cx="8844632" cy="1795228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cd. – programy…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2027265"/>
            <a:ext cx="4892129" cy="368225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74929" y="747424"/>
            <a:ext cx="5208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Pracownia na 20 stanowisk komputerowych: monitory, komputery, klawiatury, myszki, zestawy słuchawkowe. 20 nowych krzesełek, odremontowane stoliki</a:t>
            </a:r>
            <a:endParaRPr lang="pl-PL" dirty="0"/>
          </a:p>
        </p:txBody>
      </p:sp>
      <p:pic>
        <p:nvPicPr>
          <p:cNvPr id="7" name="Obraz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02" y="504504"/>
            <a:ext cx="4300182" cy="316727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235295" y="135172"/>
            <a:ext cx="484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Podziękowanie dla Prezesa Firmy Fenix</a:t>
            </a:r>
            <a:endParaRPr lang="pl-PL" dirty="0"/>
          </a:p>
        </p:txBody>
      </p:sp>
      <p:pic>
        <p:nvPicPr>
          <p:cNvPr id="9" name="Obraz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33" y="3671774"/>
            <a:ext cx="4792051" cy="3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5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0689" y="135173"/>
            <a:ext cx="8733313" cy="1795227"/>
          </a:xfrm>
        </p:spPr>
        <p:txBody>
          <a:bodyPr/>
          <a:lstStyle/>
          <a:p>
            <a:pPr algn="ctr"/>
            <a:r>
              <a:rPr lang="pl-PL" b="1" dirty="0" smtClean="0"/>
              <a:t>KONKURSY SZKOLNE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6" y="1413165"/>
            <a:ext cx="4266847" cy="3468492"/>
          </a:xfrm>
        </p:spPr>
      </p:pic>
      <p:sp>
        <p:nvSpPr>
          <p:cNvPr id="5" name="pole tekstowe 4"/>
          <p:cNvSpPr txBox="1"/>
          <p:nvPr/>
        </p:nvSpPr>
        <p:spPr>
          <a:xfrm>
            <a:off x="644056" y="781505"/>
            <a:ext cx="5088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Jesień w poezji w </a:t>
            </a:r>
            <a:r>
              <a:rPr lang="pl-PL" dirty="0" err="1" smtClean="0"/>
              <a:t>kl</a:t>
            </a:r>
            <a:r>
              <a:rPr lang="pl-PL" dirty="0" smtClean="0"/>
              <a:t> II – konkurs recytatorski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07" y="781504"/>
            <a:ext cx="4547556" cy="341066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407628" y="273673"/>
            <a:ext cx="469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III 2024 – Uroki zimy – konkurs fotograficzny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49" y="3973034"/>
            <a:ext cx="4556097" cy="275857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014270" y="2824139"/>
            <a:ext cx="2228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III 2024 – konkurs recytatorski w kl. II „Wiosna ach to ty”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070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– konkursy szkolne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8" y="1683510"/>
            <a:ext cx="5169505" cy="3881437"/>
          </a:xfrm>
        </p:spPr>
      </p:pic>
      <p:sp>
        <p:nvSpPr>
          <p:cNvPr id="5" name="pole tekstowe 4"/>
          <p:cNvSpPr txBox="1"/>
          <p:nvPr/>
        </p:nvSpPr>
        <p:spPr>
          <a:xfrm>
            <a:off x="310101" y="1200647"/>
            <a:ext cx="531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 2024 – konkurs pięknego czytania po angielsku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86" y="-41523"/>
            <a:ext cx="5334771" cy="340713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59" y="3299791"/>
            <a:ext cx="5181620" cy="34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8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374" y="159026"/>
            <a:ext cx="8518628" cy="1771374"/>
          </a:xfrm>
        </p:spPr>
        <p:txBody>
          <a:bodyPr/>
          <a:lstStyle/>
          <a:p>
            <a:pPr algn="ctr"/>
            <a:r>
              <a:rPr lang="pl-PL" b="1" dirty="0" smtClean="0"/>
              <a:t>KONKURSY GMINNE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8" y="2017465"/>
            <a:ext cx="3381253" cy="451055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62" y="1703854"/>
            <a:ext cx="6861975" cy="421986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0" y="1057523"/>
            <a:ext cx="480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2023 - II miejsce dzieci przedszkolnych. Wola Baranowska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979380" y="938254"/>
            <a:ext cx="453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 miejsce zespołu muzycznego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787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- przedszkole 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5" y="1562029"/>
            <a:ext cx="4225330" cy="3168998"/>
          </a:xfrm>
        </p:spPr>
      </p:pic>
      <p:sp>
        <p:nvSpPr>
          <p:cNvPr id="5" name="pole tekstowe 4"/>
          <p:cNvSpPr txBox="1"/>
          <p:nvPr/>
        </p:nvSpPr>
        <p:spPr>
          <a:xfrm>
            <a:off x="349857" y="1192696"/>
            <a:ext cx="516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 2024 – Dzień Babci i Dziadka 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82" y="1418328"/>
            <a:ext cx="3258378" cy="434450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657705" y="824324"/>
            <a:ext cx="494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 2024 – Dzień </a:t>
            </a:r>
            <a:r>
              <a:rPr lang="pl-PL" dirty="0"/>
              <a:t>J</a:t>
            </a:r>
            <a:r>
              <a:rPr lang="pl-PL" dirty="0" smtClean="0"/>
              <a:t>ęzyka </a:t>
            </a:r>
            <a:r>
              <a:rPr lang="pl-PL" dirty="0"/>
              <a:t>O</a:t>
            </a:r>
            <a:r>
              <a:rPr lang="pl-PL" dirty="0" smtClean="0"/>
              <a:t>jczystego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8571037" y="286247"/>
            <a:ext cx="3451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 2024 – mobilne planetarium w przedszkolu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003" y="3590580"/>
            <a:ext cx="2552369" cy="3207785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2910177" y="5907819"/>
            <a:ext cx="642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Międzyprzedszkolny</a:t>
            </a:r>
            <a:r>
              <a:rPr lang="pl-PL" dirty="0" smtClean="0"/>
              <a:t> </a:t>
            </a:r>
            <a:r>
              <a:rPr lang="pl-PL" dirty="0"/>
              <a:t>Konkurs Piosenki o Zimie pt. "Sopelkowe </a:t>
            </a:r>
            <a:r>
              <a:rPr lang="pl-PL" dirty="0" smtClean="0"/>
              <a:t>melodie„ w Baranowie Sand. I m.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384" y="932578"/>
            <a:ext cx="3463988" cy="28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4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351" y="191665"/>
            <a:ext cx="8596668" cy="1320800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cd. – konkursy gminne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6" y="1452922"/>
            <a:ext cx="2949934" cy="4073235"/>
          </a:xfrm>
        </p:spPr>
      </p:pic>
      <p:sp>
        <p:nvSpPr>
          <p:cNvPr id="5" name="pole tekstowe 4"/>
          <p:cNvSpPr txBox="1"/>
          <p:nvPr/>
        </p:nvSpPr>
        <p:spPr>
          <a:xfrm>
            <a:off x="564543" y="742892"/>
            <a:ext cx="422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 2023 – dwa I miejsca i 2 II miejsca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89" y="1951303"/>
            <a:ext cx="3774078" cy="441097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578088" y="1208598"/>
            <a:ext cx="3479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XII 2023 – mikołajkowy turniej piłki nożnej w Woli Bar. IV m.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269" y="417948"/>
            <a:ext cx="4825655" cy="271895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7736619" y="3522428"/>
            <a:ext cx="4349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 2024 – Ks. Jan od biedronki – konkurs gminny w szkole w Baranowie Sand. Trzy I miejsca i jedno II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1707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8052" y="159026"/>
            <a:ext cx="8955950" cy="1771374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cd. – konkursy gminne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90" y="2092172"/>
            <a:ext cx="4476824" cy="3357618"/>
          </a:xfrm>
        </p:spPr>
      </p:pic>
      <p:sp>
        <p:nvSpPr>
          <p:cNvPr id="5" name="pole tekstowe 4"/>
          <p:cNvSpPr txBox="1"/>
          <p:nvPr/>
        </p:nvSpPr>
        <p:spPr>
          <a:xfrm>
            <a:off x="318052" y="805357"/>
            <a:ext cx="8070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IV 2024 - eliminacje </a:t>
            </a:r>
            <a:r>
              <a:rPr lang="pl-PL" dirty="0"/>
              <a:t>gminne Ogólnopolskiego </a:t>
            </a:r>
            <a:endParaRPr lang="pl-PL" dirty="0" smtClean="0"/>
          </a:p>
          <a:p>
            <a:r>
              <a:rPr lang="pl-PL" dirty="0" smtClean="0"/>
              <a:t>Turnieju </a:t>
            </a:r>
            <a:r>
              <a:rPr lang="pl-PL" dirty="0"/>
              <a:t>Wiedzy Pożarniczej pt. "Młodzież Zapobiega </a:t>
            </a:r>
            <a:r>
              <a:rPr lang="pl-PL" dirty="0" smtClean="0"/>
              <a:t>Pożarom„ </a:t>
            </a:r>
          </a:p>
          <a:p>
            <a:r>
              <a:rPr lang="pl-PL" dirty="0" smtClean="0"/>
              <a:t>I </a:t>
            </a:r>
            <a:r>
              <a:rPr lang="pl-PL" dirty="0" err="1" smtClean="0"/>
              <a:t>i</a:t>
            </a:r>
            <a:r>
              <a:rPr lang="pl-PL" dirty="0" smtClean="0"/>
              <a:t> III miejsce naszych uczennic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148" y="890546"/>
            <a:ext cx="4218138" cy="376501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575729" y="159026"/>
            <a:ext cx="5398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IV 2024 – gminny konkurs o żywności i żywieniu </a:t>
            </a:r>
          </a:p>
          <a:p>
            <a:r>
              <a:rPr lang="pl-PL" dirty="0" smtClean="0"/>
              <a:t>w Skopaniu. III miejsce naszych uczennic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14" y="3268209"/>
            <a:ext cx="4670854" cy="350167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19269" y="5611562"/>
            <a:ext cx="4508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IV 2024 - Ogólnopolski Turniej </a:t>
            </a:r>
            <a:r>
              <a:rPr lang="pl-PL" dirty="0"/>
              <a:t>Wiedzy o Ruchu Drogowym na szczeblu </a:t>
            </a:r>
            <a:r>
              <a:rPr lang="pl-PL" dirty="0" smtClean="0"/>
              <a:t>gminnym. IV m.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760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7322" y="230588"/>
            <a:ext cx="8836680" cy="1699812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cd. – konkursy gminne</a:t>
            </a:r>
            <a:endParaRPr lang="pl-PL" sz="28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6" y="2160589"/>
            <a:ext cx="5549146" cy="312486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64543" y="1208598"/>
            <a:ext cx="5188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XXIII Gminny Konkurs Piosenki i Poezji </a:t>
            </a:r>
            <a:r>
              <a:rPr lang="pl-PL" b="1" dirty="0" smtClean="0"/>
              <a:t>Ekologicznej w Baranowie Sand.</a:t>
            </a:r>
            <a:r>
              <a:rPr lang="pl-PL" b="1" dirty="0"/>
              <a:t> </a:t>
            </a:r>
            <a:r>
              <a:rPr lang="pl-PL" b="1" dirty="0" smtClean="0"/>
              <a:t>III m zespołu muzycznego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447" y="888378"/>
            <a:ext cx="2911077" cy="3881437"/>
          </a:xfrm>
        </p:spPr>
      </p:pic>
      <p:sp>
        <p:nvSpPr>
          <p:cNvPr id="9" name="pole tekstowe 8"/>
          <p:cNvSpPr txBox="1"/>
          <p:nvPr/>
        </p:nvSpPr>
        <p:spPr>
          <a:xfrm>
            <a:off x="7044856" y="230588"/>
            <a:ext cx="4842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 2024 - XVI Gminny Konkurs Przyrodniczo-Ekologiczny, pod </a:t>
            </a:r>
            <a:r>
              <a:rPr lang="pl-PL" dirty="0"/>
              <a:t>hasłem "Przyroda wokół nas".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665" y="2989691"/>
            <a:ext cx="2901232" cy="3868309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753492" y="2011681"/>
            <a:ext cx="279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 2024 - konkurs pt</a:t>
            </a:r>
            <a:r>
              <a:rPr lang="pl-PL" dirty="0"/>
              <a:t>. "Wiosna z </a:t>
            </a:r>
            <a:r>
              <a:rPr lang="pl-PL" dirty="0" smtClean="0"/>
              <a:t>matematyką„ w Skopaniu. II m.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327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/>
              <a:t>cd. – konkursy gminne</a:t>
            </a:r>
            <a:endParaRPr lang="pl-PL" sz="24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16" y="1868557"/>
            <a:ext cx="7044854" cy="4635611"/>
          </a:xfrm>
        </p:spPr>
      </p:pic>
      <p:sp>
        <p:nvSpPr>
          <p:cNvPr id="5" name="pole tekstowe 4"/>
          <p:cNvSpPr txBox="1"/>
          <p:nvPr/>
        </p:nvSpPr>
        <p:spPr>
          <a:xfrm>
            <a:off x="2337682" y="1160890"/>
            <a:ext cx="693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 2024 – IX Bieg papieski w Skopaniu. Jedno II m. </a:t>
            </a:r>
          </a:p>
          <a:p>
            <a:r>
              <a:rPr lang="pl-PL" dirty="0" smtClean="0"/>
              <a:t>i dwa III m. naszych uczniów.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72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7422" y="182880"/>
            <a:ext cx="8526579" cy="1747520"/>
          </a:xfrm>
        </p:spPr>
        <p:txBody>
          <a:bodyPr/>
          <a:lstStyle/>
          <a:p>
            <a:pPr algn="ctr"/>
            <a:r>
              <a:rPr lang="pl-PL" b="1" dirty="0" smtClean="0"/>
              <a:t>KONKURSY CD.</a:t>
            </a:r>
            <a:endParaRPr lang="pl-PL" b="1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6" y="2408927"/>
            <a:ext cx="3246079" cy="3950915"/>
          </a:xfrm>
        </p:spPr>
      </p:pic>
      <p:sp>
        <p:nvSpPr>
          <p:cNvPr id="7" name="pole tekstowe 6"/>
          <p:cNvSpPr txBox="1"/>
          <p:nvPr/>
        </p:nvSpPr>
        <p:spPr>
          <a:xfrm>
            <a:off x="222637" y="890546"/>
            <a:ext cx="4874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V 2024 - Gala </a:t>
            </a:r>
            <a:r>
              <a:rPr lang="pl-PL" b="1" dirty="0"/>
              <a:t>Finałowa Wojewódzkiego Konkursu Plastyczno-Multimedialnego pt. "Dekalog Drogą Do Nieba".</a:t>
            </a:r>
            <a:r>
              <a:rPr lang="pl-PL" dirty="0"/>
              <a:t> </a:t>
            </a:r>
            <a:r>
              <a:rPr lang="pl-PL" b="1" dirty="0" smtClean="0"/>
              <a:t>I m ucznia kl. II Bartosza Cichoń</a:t>
            </a:r>
            <a:endParaRPr lang="pl-PL" b="1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31" y="2290936"/>
            <a:ext cx="3469160" cy="462554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096786" y="1378976"/>
            <a:ext cx="4903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VI 2024 - IX miejsce </a:t>
            </a:r>
            <a:r>
              <a:rPr lang="pl-PL" dirty="0"/>
              <a:t>na </a:t>
            </a:r>
            <a:r>
              <a:rPr lang="pl-PL" dirty="0" smtClean="0"/>
              <a:t>szczeblu</a:t>
            </a:r>
          </a:p>
          <a:p>
            <a:r>
              <a:rPr lang="pl-PL" dirty="0" smtClean="0"/>
              <a:t> </a:t>
            </a:r>
            <a:r>
              <a:rPr lang="pl-PL" dirty="0"/>
              <a:t>europejskim </a:t>
            </a:r>
            <a:r>
              <a:rPr lang="pl-PL" dirty="0" smtClean="0"/>
              <a:t>    </a:t>
            </a:r>
          </a:p>
          <a:p>
            <a:r>
              <a:rPr lang="pl-PL" dirty="0" smtClean="0"/>
              <a:t>w </a:t>
            </a:r>
            <a:r>
              <a:rPr lang="pl-PL" dirty="0"/>
              <a:t>konkursie The Big Challenge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768" y="2962924"/>
            <a:ext cx="3299254" cy="395355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8682681" y="1208598"/>
            <a:ext cx="3369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VI 2024 - I miejsce </a:t>
            </a:r>
            <a:r>
              <a:rPr lang="pl-PL" dirty="0"/>
              <a:t>w Ogólnopolskim Konkursie Plastycznym zorganizowanym przez KRUS pt. "Bezpiecznie na wsi mamy, bo o zdrowie dbamy"</a:t>
            </a:r>
          </a:p>
        </p:txBody>
      </p:sp>
    </p:spTree>
    <p:extLst>
      <p:ext uri="{BB962C8B-B14F-4D97-AF65-F5344CB8AC3E}">
        <p14:creationId xmlns:p14="http://schemas.microsoft.com/office/powerpoint/2010/main" val="23571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– konkursy…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14" y="2540000"/>
            <a:ext cx="5748793" cy="4245017"/>
          </a:xfrm>
        </p:spPr>
      </p:pic>
      <p:sp>
        <p:nvSpPr>
          <p:cNvPr id="5" name="pole tekstowe 4"/>
          <p:cNvSpPr txBox="1"/>
          <p:nvPr/>
        </p:nvSpPr>
        <p:spPr>
          <a:xfrm>
            <a:off x="337751" y="1359242"/>
            <a:ext cx="8155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VI 2024 – Laureat, III miejsce Dominika Skowron w finale i II miejsce w finale, I wicemistrz - Bartosza Cichoń w VII Ogólnopolskim Konkursie </a:t>
            </a:r>
          </a:p>
          <a:p>
            <a:r>
              <a:rPr lang="pl-PL" dirty="0" smtClean="0"/>
              <a:t>Czytelniczym Wielka Liga Czytelników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913906" y="190830"/>
            <a:ext cx="4118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VI 2024 – wyróżnienie dla szkoły za udział w Ogólnopolskim konkursie ekologicznym </a:t>
            </a:r>
            <a:r>
              <a:rPr lang="pl-PL" b="1" dirty="0"/>
              <a:t>#</a:t>
            </a:r>
            <a:r>
              <a:rPr lang="pl-PL" b="1" dirty="0" err="1"/>
              <a:t>rePETujemy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328" y="0"/>
            <a:ext cx="3062672" cy="400001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30" y="3244133"/>
            <a:ext cx="4818490" cy="354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1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483326"/>
            <a:ext cx="10713477" cy="718457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ZAJĘCIA DODATKOWE ROZWIJAJĄCE</a:t>
            </a:r>
            <a:endParaRPr lang="pl-PL" sz="32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77333" y="1417225"/>
            <a:ext cx="6314357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pl-PL" sz="1600" b="1" dirty="0"/>
              <a:t>J</a:t>
            </a:r>
            <a:r>
              <a:rPr lang="pl-PL" sz="1600" b="1" dirty="0" smtClean="0"/>
              <a:t>. niemiecki w klasie V i VI </a:t>
            </a:r>
          </a:p>
          <a:p>
            <a:pPr marL="342900" indent="-342900">
              <a:buAutoNum type="arabicPeriod"/>
            </a:pPr>
            <a:r>
              <a:rPr lang="pl-PL" sz="1600" b="1" dirty="0" smtClean="0"/>
              <a:t>Robotyka </a:t>
            </a:r>
          </a:p>
          <a:p>
            <a:pPr marL="342900" indent="-342900">
              <a:buAutoNum type="arabicPeriod"/>
            </a:pPr>
            <a:r>
              <a:rPr lang="pl-PL" sz="1600" b="1" dirty="0" smtClean="0"/>
              <a:t>Ognisko muzyczne </a:t>
            </a:r>
          </a:p>
          <a:p>
            <a:pPr marL="342900" indent="-342900">
              <a:buAutoNum type="arabicPeriod"/>
            </a:pPr>
            <a:r>
              <a:rPr lang="pl-PL" sz="1600" b="1" dirty="0" smtClean="0"/>
              <a:t>Szkółka sportowa </a:t>
            </a:r>
            <a:endParaRPr lang="pl-PL" sz="1600" b="1" dirty="0"/>
          </a:p>
          <a:p>
            <a:pPr marL="342900" indent="-342900">
              <a:buAutoNum type="arabicPeriod"/>
            </a:pPr>
            <a:r>
              <a:rPr lang="pl-PL" sz="1600" b="1" dirty="0" smtClean="0"/>
              <a:t>Filmoteka szkolna </a:t>
            </a:r>
          </a:p>
          <a:p>
            <a:pPr marL="342900" indent="-342900">
              <a:buAutoNum type="arabicPeriod"/>
            </a:pPr>
            <a:r>
              <a:rPr lang="pl-PL" sz="1600" b="1" dirty="0" smtClean="0"/>
              <a:t>Zajęcia rozwijające zainteresowania matematyczne</a:t>
            </a:r>
          </a:p>
          <a:p>
            <a:pPr marL="342900" indent="-342900">
              <a:buAutoNum type="arabicPeriod"/>
            </a:pPr>
            <a:r>
              <a:rPr lang="pl-PL" sz="1600" b="1" dirty="0" smtClean="0"/>
              <a:t>Wykorzystanie matematyki w praktyce w klasach młodszych</a:t>
            </a:r>
          </a:p>
          <a:p>
            <a:pPr marL="342900" indent="-342900">
              <a:buAutoNum type="arabicPeriod"/>
            </a:pPr>
            <a:r>
              <a:rPr lang="pl-PL" sz="1600" b="1" dirty="0" smtClean="0"/>
              <a:t>Basen dla chętnych</a:t>
            </a:r>
          </a:p>
          <a:p>
            <a:pPr marL="342900" indent="-342900">
              <a:buAutoNum type="arabicPeriod"/>
            </a:pPr>
            <a:r>
              <a:rPr lang="pl-PL" sz="1600" b="1" dirty="0" smtClean="0"/>
              <a:t>Nauka tańca dla chętnych</a:t>
            </a:r>
          </a:p>
          <a:p>
            <a:pPr marL="342900" indent="-342900">
              <a:buAutoNum type="arabicPeriod"/>
            </a:pPr>
            <a:r>
              <a:rPr lang="pl-PL" sz="1600" b="1" dirty="0" smtClean="0"/>
              <a:t>Zajęcia karate dla chętnych</a:t>
            </a:r>
          </a:p>
          <a:p>
            <a:pPr marL="342900" indent="-342900">
              <a:buAutoNum type="arabicPeriod"/>
            </a:pPr>
            <a:endParaRPr lang="pl-PL" sz="1600" b="1" dirty="0"/>
          </a:p>
          <a:p>
            <a:pPr marL="342900" indent="-342900">
              <a:buAutoNum type="arabicPeriod"/>
            </a:pPr>
            <a:endParaRPr lang="pl-PL" sz="1600" b="1" dirty="0"/>
          </a:p>
          <a:p>
            <a:pPr marL="342900" indent="-342900">
              <a:buAutoNum type="arabicPeriod"/>
            </a:pPr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/>
          </a:p>
          <a:p>
            <a:endParaRPr lang="pl-PL" sz="1600" b="1" dirty="0" smtClean="0"/>
          </a:p>
          <a:p>
            <a:pPr marL="342900" indent="-342900">
              <a:buAutoNum type="arabicPeriod"/>
            </a:pPr>
            <a:endParaRPr lang="pl-PL" sz="1600" b="1" dirty="0"/>
          </a:p>
        </p:txBody>
      </p:sp>
      <p:sp>
        <p:nvSpPr>
          <p:cNvPr id="5" name="pole tekstowe 4"/>
          <p:cNvSpPr txBox="1"/>
          <p:nvPr/>
        </p:nvSpPr>
        <p:spPr>
          <a:xfrm flipH="1">
            <a:off x="1701579" y="4015409"/>
            <a:ext cx="7792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Bookman Old Style" panose="02050604050505020204" pitchFamily="18" charset="0"/>
              </a:rPr>
              <a:t>ZAJĘCIA DYDAKTYCZNO-WYRÓWNAWCZE</a:t>
            </a:r>
          </a:p>
          <a:p>
            <a:pPr marL="342900" indent="-342900">
              <a:buAutoNum type="arabicPeriod"/>
            </a:pPr>
            <a:r>
              <a:rPr lang="pl-PL" sz="1600" b="1" dirty="0" smtClean="0"/>
              <a:t>Zajęcia dydaktyczno-wyrównawcze z j. polskiego  </a:t>
            </a:r>
          </a:p>
          <a:p>
            <a:pPr marL="342900" indent="-342900">
              <a:buAutoNum type="arabicPeriod"/>
            </a:pPr>
            <a:r>
              <a:rPr lang="pl-PL" sz="1600" b="1" dirty="0" smtClean="0"/>
              <a:t>Zajęcia dydaktyczno-wyrównawcze z matematyki </a:t>
            </a:r>
          </a:p>
          <a:p>
            <a:pPr marL="342900" indent="-342900">
              <a:buAutoNum type="arabicPeriod"/>
            </a:pPr>
            <a:r>
              <a:rPr lang="pl-PL" sz="1600" b="1" dirty="0" smtClean="0"/>
              <a:t>Zajęcia dydaktyczno-wyrównawcze z j. angielskiego</a:t>
            </a:r>
            <a:endParaRPr lang="pl-PL" sz="1400" b="1" dirty="0"/>
          </a:p>
        </p:txBody>
      </p:sp>
      <p:sp>
        <p:nvSpPr>
          <p:cNvPr id="3" name="AutoShape 2" descr="matinf-uk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89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567" y="326572"/>
            <a:ext cx="11521440" cy="87521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pl-PL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pl-PL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POMOC PSYCHOLOGICZNO-PEDAGOGICZNA</a:t>
            </a:r>
            <a:endParaRPr lang="pl-PL" sz="32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75360" y="1733006"/>
            <a:ext cx="834876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pl-PL" sz="2000" b="1" dirty="0" smtClean="0">
                <a:latin typeface="Bookman Old Style" panose="02050604050505020204" pitchFamily="18" charset="0"/>
              </a:rPr>
              <a:t>PEDAGOG SZKOLNY </a:t>
            </a:r>
          </a:p>
          <a:p>
            <a:pPr marL="342900" indent="-342900">
              <a:buAutoNum type="arabicPeriod"/>
            </a:pPr>
            <a:r>
              <a:rPr lang="pl-PL" sz="2000" b="1" dirty="0" smtClean="0">
                <a:latin typeface="Bookman Old Style" panose="02050604050505020204" pitchFamily="18" charset="0"/>
              </a:rPr>
              <a:t>PSYCHOLOG</a:t>
            </a:r>
          </a:p>
          <a:p>
            <a:pPr marL="342900" indent="-342900">
              <a:buAutoNum type="arabicPeriod"/>
            </a:pPr>
            <a:r>
              <a:rPr lang="pl-PL" sz="2000" b="1" dirty="0" smtClean="0">
                <a:latin typeface="Bookman Old Style" panose="02050604050505020204" pitchFamily="18" charset="0"/>
              </a:rPr>
              <a:t>TERAPEUTA PEDAGOGICZNY </a:t>
            </a:r>
          </a:p>
          <a:p>
            <a:pPr marL="342900" indent="-342900">
              <a:buAutoNum type="arabicPeriod"/>
            </a:pPr>
            <a:r>
              <a:rPr lang="pl-PL" sz="2000" b="1" dirty="0" smtClean="0">
                <a:latin typeface="Bookman Old Style" panose="02050604050505020204" pitchFamily="18" charset="0"/>
              </a:rPr>
              <a:t>LOGOPEDA </a:t>
            </a:r>
          </a:p>
          <a:p>
            <a:pPr marL="342900" indent="-342900">
              <a:buAutoNum type="arabicPeriod"/>
            </a:pPr>
            <a:r>
              <a:rPr lang="pl-PL" sz="2000" b="1" dirty="0" smtClean="0">
                <a:latin typeface="Bookman Old Style" panose="02050604050505020204" pitchFamily="18" charset="0"/>
              </a:rPr>
              <a:t>PEDAGOG SPECJALNY </a:t>
            </a:r>
            <a:endParaRPr lang="pl-PL" sz="2000" b="1" dirty="0">
              <a:latin typeface="Bookman Old Style" panose="02050604050505020204" pitchFamily="18" charset="0"/>
            </a:endParaRPr>
          </a:p>
          <a:p>
            <a:r>
              <a:rPr lang="pl-PL" sz="2000" b="1" dirty="0" smtClean="0">
                <a:latin typeface="Bookman Old Style" panose="02050604050505020204" pitchFamily="18" charset="0"/>
              </a:rPr>
              <a:t>6. ZAJĘCIA REWALIDACYJNE DLA DZIECI Z ORZECZENIAMI </a:t>
            </a:r>
          </a:p>
          <a:p>
            <a:r>
              <a:rPr lang="pl-PL" sz="2000" b="1" dirty="0" smtClean="0">
                <a:latin typeface="Bookman Old Style" panose="02050604050505020204" pitchFamily="18" charset="0"/>
              </a:rPr>
              <a:t>	DO KSZTAŁCENIA SPECJALNEGO </a:t>
            </a:r>
          </a:p>
          <a:p>
            <a:r>
              <a:rPr lang="pl-PL" sz="2000" b="1" dirty="0" smtClean="0">
                <a:latin typeface="Bookman Old Style" panose="02050604050505020204" pitchFamily="18" charset="0"/>
              </a:rPr>
              <a:t>7. ZAJĘCIA TERAPEUTYCZNE</a:t>
            </a:r>
          </a:p>
        </p:txBody>
      </p:sp>
    </p:spTree>
    <p:extLst>
      <p:ext uri="{BB962C8B-B14F-4D97-AF65-F5344CB8AC3E}">
        <p14:creationId xmlns:p14="http://schemas.microsoft.com/office/powerpoint/2010/main" val="1688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57843" y="775065"/>
            <a:ext cx="9698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 smtClean="0">
                <a:latin typeface="Bookman Old Style" panose="02050604050505020204" pitchFamily="18" charset="0"/>
              </a:rPr>
              <a:t>WYKONANE WAŻNIEJSZE INWESTYCJE</a:t>
            </a:r>
            <a:endParaRPr lang="pl-PL" sz="3600" b="1" dirty="0">
              <a:latin typeface="Bookman Old Style" panose="020506040505050202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10746" y="2166551"/>
            <a:ext cx="120025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b="1" i="1" dirty="0" smtClean="0"/>
              <a:t>1</a:t>
            </a:r>
            <a:r>
              <a:rPr lang="pl-PL" sz="2000" b="1" i="1" dirty="0" smtClean="0">
                <a:latin typeface="Bookman Old Style" panose="02050604050505020204" pitchFamily="18" charset="0"/>
              </a:rPr>
              <a:t>. Wyremontowanie kancelarii szkolnej, gabinetu pedagoga</a:t>
            </a:r>
            <a:endParaRPr lang="pl-PL" sz="2000" b="1" dirty="0">
              <a:latin typeface="Bookman Old Style" panose="02050604050505020204" pitchFamily="18" charset="0"/>
            </a:endParaRPr>
          </a:p>
          <a:p>
            <a:pPr lvl="0"/>
            <a:r>
              <a:rPr lang="pl-PL" sz="2000" b="1" i="1" dirty="0" smtClean="0">
                <a:latin typeface="Bookman Old Style" panose="02050604050505020204" pitchFamily="18" charset="0"/>
              </a:rPr>
              <a:t>2. Stworzenie sali terapeutycznej w ramach programu Akademia Krasnoludków</a:t>
            </a:r>
          </a:p>
          <a:p>
            <a:pPr lvl="0"/>
            <a:r>
              <a:rPr lang="pl-PL" sz="2000" b="1" i="1" dirty="0" smtClean="0">
                <a:latin typeface="Bookman Old Style" panose="02050604050505020204" pitchFamily="18" charset="0"/>
              </a:rPr>
              <a:t>3. Wyposażenie Sali przedszkolnej w nowe meble, pomoce dydaktyczne, zabawki w ramach programu Akademia Krasnoludków</a:t>
            </a:r>
            <a:endParaRPr lang="pl-PL" sz="2000" b="1" dirty="0">
              <a:latin typeface="Bookman Old Style" panose="02050604050505020204" pitchFamily="18" charset="0"/>
            </a:endParaRPr>
          </a:p>
          <a:p>
            <a:pPr lvl="0"/>
            <a:r>
              <a:rPr lang="pl-PL" sz="2000" b="1" i="1" dirty="0">
                <a:latin typeface="Bookman Old Style" panose="02050604050505020204" pitchFamily="18" charset="0"/>
              </a:rPr>
              <a:t>4</a:t>
            </a:r>
            <a:r>
              <a:rPr lang="pl-PL" sz="2000" b="1" i="1" dirty="0" smtClean="0">
                <a:latin typeface="Bookman Old Style" panose="02050604050505020204" pitchFamily="18" charset="0"/>
              </a:rPr>
              <a:t>. Doposażenie pokoju nauczycielskiego</a:t>
            </a:r>
            <a:endParaRPr lang="pl-PL" sz="2000" b="1" dirty="0">
              <a:latin typeface="Bookman Old Style" panose="02050604050505020204" pitchFamily="18" charset="0"/>
            </a:endParaRPr>
          </a:p>
          <a:p>
            <a:pPr lvl="0"/>
            <a:r>
              <a:rPr lang="pl-PL" sz="2000" b="1" i="1" dirty="0">
                <a:latin typeface="Bookman Old Style" panose="02050604050505020204" pitchFamily="18" charset="0"/>
              </a:rPr>
              <a:t>5</a:t>
            </a:r>
            <a:r>
              <a:rPr lang="pl-PL" sz="2000" b="1" i="1" dirty="0" smtClean="0">
                <a:latin typeface="Bookman Old Style" panose="02050604050505020204" pitchFamily="18" charset="0"/>
              </a:rPr>
              <a:t>. Zakupienie </a:t>
            </a:r>
            <a:r>
              <a:rPr lang="pl-PL" sz="2000" b="1" i="1" dirty="0">
                <a:latin typeface="Bookman Old Style" panose="02050604050505020204" pitchFamily="18" charset="0"/>
              </a:rPr>
              <a:t>stolików i krzesełek do </a:t>
            </a:r>
            <a:r>
              <a:rPr lang="pl-PL" sz="2000" b="1" i="1" dirty="0" smtClean="0">
                <a:latin typeface="Bookman Old Style" panose="02050604050505020204" pitchFamily="18" charset="0"/>
              </a:rPr>
              <a:t>sali klasy I</a:t>
            </a:r>
          </a:p>
          <a:p>
            <a:pPr lvl="0"/>
            <a:r>
              <a:rPr lang="pl-PL" sz="2000" b="1" i="1" dirty="0">
                <a:latin typeface="Bookman Old Style" panose="02050604050505020204" pitchFamily="18" charset="0"/>
              </a:rPr>
              <a:t>6</a:t>
            </a:r>
            <a:r>
              <a:rPr lang="pl-PL" sz="2000" b="1" i="1" dirty="0" smtClean="0">
                <a:latin typeface="Bookman Old Style" panose="02050604050505020204" pitchFamily="18" charset="0"/>
              </a:rPr>
              <a:t>. Doposażenie pracowni komputerowej w 20 stanowisk komputerowych: monitory, komputery, myszki, klawiatury, zestawy słuchawkowe, krzesła, odremontowanie  stolików</a:t>
            </a:r>
            <a:endParaRPr lang="pl-PL" sz="2000" b="1" dirty="0">
              <a:latin typeface="Bookman Old Style" panose="02050604050505020204" pitchFamily="18" charset="0"/>
            </a:endParaRPr>
          </a:p>
          <a:p>
            <a:pPr lvl="0"/>
            <a:r>
              <a:rPr lang="pl-PL" sz="2000" b="1" i="1" dirty="0">
                <a:latin typeface="Bookman Old Style" panose="02050604050505020204" pitchFamily="18" charset="0"/>
              </a:rPr>
              <a:t>7</a:t>
            </a:r>
            <a:r>
              <a:rPr lang="pl-PL" sz="2000" b="1" i="1" dirty="0" smtClean="0">
                <a:latin typeface="Bookman Old Style" panose="02050604050505020204" pitchFamily="18" charset="0"/>
              </a:rPr>
              <a:t>. Ogrodzenie </a:t>
            </a:r>
            <a:r>
              <a:rPr lang="pl-PL" sz="2000" b="1" i="1" dirty="0">
                <a:latin typeface="Bookman Old Style" panose="02050604050505020204" pitchFamily="18" charset="0"/>
              </a:rPr>
              <a:t>obiektu szkolnego od strony </a:t>
            </a:r>
            <a:r>
              <a:rPr lang="pl-PL" sz="2000" b="1" i="1" dirty="0" smtClean="0">
                <a:latin typeface="Bookman Old Style" panose="02050604050505020204" pitchFamily="18" charset="0"/>
              </a:rPr>
              <a:t>kościoła. </a:t>
            </a:r>
          </a:p>
        </p:txBody>
      </p:sp>
    </p:spTree>
    <p:extLst>
      <p:ext uri="{BB962C8B-B14F-4D97-AF65-F5344CB8AC3E}">
        <p14:creationId xmlns:p14="http://schemas.microsoft.com/office/powerpoint/2010/main" val="19608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02797" y="5402424"/>
            <a:ext cx="8098403" cy="266855"/>
          </a:xfrm>
        </p:spPr>
        <p:txBody>
          <a:bodyPr/>
          <a:lstStyle/>
          <a:p>
            <a:pPr algn="ctr"/>
            <a:r>
              <a:rPr lang="pl-PL" sz="3200" b="1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Dziękuję za uwagę </a:t>
            </a:r>
            <a:endParaRPr lang="pl-PL" sz="3200" b="1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336868" y="5402424"/>
            <a:ext cx="7578324" cy="1250302"/>
          </a:xfrm>
        </p:spPr>
        <p:txBody>
          <a:bodyPr>
            <a:normAutofit lnSpcReduction="10000"/>
          </a:bodyPr>
          <a:lstStyle/>
          <a:p>
            <a:r>
              <a:rPr lang="pl-PL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Dyrektor </a:t>
            </a:r>
            <a:br>
              <a:rPr lang="pl-PL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pl-PL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Zespołu Szkolno-Przedszkolnego w Ślęzakach </a:t>
            </a:r>
            <a:br>
              <a:rPr lang="pl-PL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pl-PL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Agata Stawiarska </a:t>
            </a:r>
          </a:p>
          <a:p>
            <a:r>
              <a:rPr lang="pl-PL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endParaRPr lang="pl-PL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51" y="87465"/>
            <a:ext cx="8778242" cy="512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6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- przedszkole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5" y="1795227"/>
            <a:ext cx="5175249" cy="3881437"/>
          </a:xfrm>
        </p:spPr>
      </p:pic>
      <p:sp>
        <p:nvSpPr>
          <p:cNvPr id="5" name="pole tekstowe 4"/>
          <p:cNvSpPr txBox="1"/>
          <p:nvPr/>
        </p:nvSpPr>
        <p:spPr>
          <a:xfrm>
            <a:off x="413469" y="1288111"/>
            <a:ext cx="482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III 2024 – Dzień kobiet w przedszkolu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37" y="609600"/>
            <a:ext cx="3991555" cy="299366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852583" y="238539"/>
            <a:ext cx="4595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III 2024 – obchody I dnia wiosny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30948"/>
          <a:stretch/>
        </p:blipFill>
        <p:spPr>
          <a:xfrm>
            <a:off x="7871790" y="4136166"/>
            <a:ext cx="4024982" cy="226463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743835" y="6039781"/>
            <a:ext cx="719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IV 2024 – wyjazd na spektakl do Tarnobrzegu „</a:t>
            </a:r>
            <a:r>
              <a:rPr lang="pl-PL" dirty="0" err="1" smtClean="0"/>
              <a:t>Brzechwolandia</a:t>
            </a:r>
            <a:r>
              <a:rPr lang="pl-PL" dirty="0" smtClean="0"/>
              <a:t>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978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- przedszkole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91" y="2193330"/>
            <a:ext cx="2911077" cy="3881437"/>
          </a:xfrm>
        </p:spPr>
      </p:pic>
      <p:sp>
        <p:nvSpPr>
          <p:cNvPr id="5" name="pole tekstowe 4"/>
          <p:cNvSpPr txBox="1"/>
          <p:nvPr/>
        </p:nvSpPr>
        <p:spPr>
          <a:xfrm>
            <a:off x="268396" y="1270000"/>
            <a:ext cx="3667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IV 2024 – udział w Gminnym </a:t>
            </a:r>
            <a:r>
              <a:rPr lang="pl-PL" dirty="0"/>
              <a:t>K</a:t>
            </a:r>
            <a:r>
              <a:rPr lang="pl-PL" dirty="0" smtClean="0"/>
              <a:t>onkursie Kochamy bajki i baśnie. Skopanie. I m.</a:t>
            </a:r>
            <a:endParaRPr lang="pl-PL" dirty="0"/>
          </a:p>
        </p:txBody>
      </p:sp>
      <p:pic>
        <p:nvPicPr>
          <p:cNvPr id="6" name="Symbol zastępczy zawartości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9" r="39482" b="12445"/>
          <a:stretch/>
        </p:blipFill>
        <p:spPr>
          <a:xfrm>
            <a:off x="4375574" y="1208652"/>
            <a:ext cx="2314913" cy="339919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031311" y="238539"/>
            <a:ext cx="5242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XXIII Gminny Konkurs Piosenki i Poezji </a:t>
            </a:r>
            <a:r>
              <a:rPr lang="pl-PL" dirty="0" smtClean="0"/>
              <a:t>Ekologicznej. I m.</a:t>
            </a:r>
            <a:r>
              <a:rPr lang="pl-PL" dirty="0"/>
              <a:t> 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46" y="3742590"/>
            <a:ext cx="4067311" cy="302441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188385" y="4931630"/>
            <a:ext cx="318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IV 2024 – Międzynarodowy Dzień Ziemi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1" y="154219"/>
            <a:ext cx="2676033" cy="343189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869574" y="669835"/>
            <a:ext cx="2453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IV 2024 – Gminny </a:t>
            </a:r>
            <a:r>
              <a:rPr lang="pl-PL" dirty="0"/>
              <a:t>K</a:t>
            </a:r>
            <a:r>
              <a:rPr lang="pl-PL" dirty="0" smtClean="0"/>
              <a:t>onkurs Jestem Polką i Polakiem w Woli Bar. I m.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153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cd. przedszkole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0" y="1683509"/>
            <a:ext cx="5168519" cy="3881437"/>
          </a:xfrm>
        </p:spPr>
      </p:pic>
      <p:sp>
        <p:nvSpPr>
          <p:cNvPr id="5" name="pole tekstowe 4"/>
          <p:cNvSpPr txBox="1"/>
          <p:nvPr/>
        </p:nvSpPr>
        <p:spPr>
          <a:xfrm>
            <a:off x="469127" y="1270000"/>
            <a:ext cx="497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 2024 – Światowy Dzień </a:t>
            </a:r>
            <a:r>
              <a:rPr lang="pl-PL" dirty="0"/>
              <a:t>B</a:t>
            </a:r>
            <a:r>
              <a:rPr lang="pl-PL" dirty="0" smtClean="0"/>
              <a:t>iegania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56" y="151074"/>
            <a:ext cx="5139194" cy="374506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15" y="3896140"/>
            <a:ext cx="5131242" cy="288632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180882" y="5986970"/>
            <a:ext cx="33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VI 2024 – Dzień Mamy i Taty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26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3332</TotalTime>
  <Words>1891</Words>
  <Application>Microsoft Office PowerPoint</Application>
  <PresentationFormat>Panoramiczny</PresentationFormat>
  <Paragraphs>281</Paragraphs>
  <Slides>69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69</vt:i4>
      </vt:variant>
    </vt:vector>
  </HeadingPairs>
  <TitlesOfParts>
    <vt:vector size="74" baseType="lpstr">
      <vt:lpstr>Arial</vt:lpstr>
      <vt:lpstr>Bookman Old Style</vt:lpstr>
      <vt:lpstr>Trebuchet MS</vt:lpstr>
      <vt:lpstr>Wingdings 3</vt:lpstr>
      <vt:lpstr>Faseta</vt:lpstr>
      <vt:lpstr>ZESPÓŁ SZKOLNO-PRZEDSZKOLNY  w Ślęzakach ROK SZKOLNY 2023/2024</vt:lpstr>
      <vt:lpstr>CERTYFIKATY</vt:lpstr>
      <vt:lpstr>cd. certyfikaty</vt:lpstr>
      <vt:lpstr> </vt:lpstr>
      <vt:lpstr>cd. przedszkole</vt:lpstr>
      <vt:lpstr>cd. - przedszkole </vt:lpstr>
      <vt:lpstr>cd. - przedszkole</vt:lpstr>
      <vt:lpstr>cd. - przedszkole</vt:lpstr>
      <vt:lpstr>cd. przedszkole</vt:lpstr>
      <vt:lpstr>cd. - przedszkole</vt:lpstr>
      <vt:lpstr>cd. - przedszkole</vt:lpstr>
      <vt:lpstr>ŚWIETLICA SZKOLNA </vt:lpstr>
      <vt:lpstr>cd. – świetlica szkolna</vt:lpstr>
      <vt:lpstr>cd. - świetlica</vt:lpstr>
      <vt:lpstr>cd. - świetlica</vt:lpstr>
      <vt:lpstr>cd. świetlica</vt:lpstr>
      <vt:lpstr>AKCJE EDUKACYJNE</vt:lpstr>
      <vt:lpstr>cd. – akcje edukacyjne </vt:lpstr>
      <vt:lpstr>cd. – akcje edukacyjne </vt:lpstr>
      <vt:lpstr>cd. – akcje edukacyjne</vt:lpstr>
      <vt:lpstr>cd. – akcje edukacyjne</vt:lpstr>
      <vt:lpstr>SAMORZĄD UCZNIOWSKI</vt:lpstr>
      <vt:lpstr>cd. – SU</vt:lpstr>
      <vt:lpstr>cd. - SU</vt:lpstr>
      <vt:lpstr>PRZYJĘTE TRADYCJE</vt:lpstr>
      <vt:lpstr>cd. przyjęte tradycje</vt:lpstr>
      <vt:lpstr>cd. – przyjęte tradycje</vt:lpstr>
      <vt:lpstr>cd. – przyjęte tradycje</vt:lpstr>
      <vt:lpstr>cd. – przyjęte tradycje</vt:lpstr>
      <vt:lpstr>cd. – przyjęte tradycje</vt:lpstr>
      <vt:lpstr>cd. – przyjęte tradycje</vt:lpstr>
      <vt:lpstr>cd. – przyjęte tradycje</vt:lpstr>
      <vt:lpstr>cd. – przyjęte tradycje</vt:lpstr>
      <vt:lpstr>cd. – przyjęte tradycje</vt:lpstr>
      <vt:lpstr>AKCJE EKOLOGICZNE</vt:lpstr>
      <vt:lpstr>cd. – akcje ekologiczne</vt:lpstr>
      <vt:lpstr>WYJAZDY EDUKACYJNO-INTEGRACYJNE</vt:lpstr>
      <vt:lpstr>cd. wyjazdy edukacyjno - integracyjne</vt:lpstr>
      <vt:lpstr>cd. – wyjazdy edukacyjno-integracyjne</vt:lpstr>
      <vt:lpstr>cd.- wyjazdy edukacyjno-integracyjne</vt:lpstr>
      <vt:lpstr>BIBLIOTEKA</vt:lpstr>
      <vt:lpstr>cd. - biblioteka</vt:lpstr>
      <vt:lpstr>cd. - biblioteka</vt:lpstr>
      <vt:lpstr>WOLONTARIAT</vt:lpstr>
      <vt:lpstr>cd. - wolontariat</vt:lpstr>
      <vt:lpstr>BEZPIECZEŃSTWO</vt:lpstr>
      <vt:lpstr>SKO</vt:lpstr>
      <vt:lpstr>cd. - SKO</vt:lpstr>
      <vt:lpstr>cd. - SKO</vt:lpstr>
      <vt:lpstr>cd. - SKO</vt:lpstr>
      <vt:lpstr>PROJEKTY EDUKACYJNE, RZĄDOWE, UNIJNE</vt:lpstr>
      <vt:lpstr>cd. – projekty….</vt:lpstr>
      <vt:lpstr>cd. Programy….</vt:lpstr>
      <vt:lpstr>cd. - programy</vt:lpstr>
      <vt:lpstr>cd. – programy </vt:lpstr>
      <vt:lpstr>cd. – programy…</vt:lpstr>
      <vt:lpstr>KONKURSY SZKOLNE</vt:lpstr>
      <vt:lpstr>cd. – konkursy szkolne</vt:lpstr>
      <vt:lpstr>KONKURSY GMINNE</vt:lpstr>
      <vt:lpstr>cd. – konkursy gminne</vt:lpstr>
      <vt:lpstr>cd. – konkursy gminne</vt:lpstr>
      <vt:lpstr>cd. – konkursy gminne</vt:lpstr>
      <vt:lpstr>cd. – konkursy gminne</vt:lpstr>
      <vt:lpstr>KONKURSY CD.</vt:lpstr>
      <vt:lpstr>cd. – konkursy…</vt:lpstr>
      <vt:lpstr>ZAJĘCIA DODATKOWE ROZWIJAJĄCE</vt:lpstr>
      <vt:lpstr> POMOC PSYCHOLOGICZNO-PEDAGOGICZNA</vt:lpstr>
      <vt:lpstr>Prezentacja programu PowerPoint</vt:lpstr>
      <vt:lpstr>Dziękuję za uwagę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SZKOLNO-PRZEDSZKOLNY  W ŚLĘZAKACH</dc:title>
  <dc:creator>Wicedyrektor</dc:creator>
  <cp:lastModifiedBy>Anna Smykla</cp:lastModifiedBy>
  <cp:revision>883</cp:revision>
  <dcterms:created xsi:type="dcterms:W3CDTF">2022-08-17T05:53:28Z</dcterms:created>
  <dcterms:modified xsi:type="dcterms:W3CDTF">2024-10-24T07:52:35Z</dcterms:modified>
</cp:coreProperties>
</file>